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C7415B9-79F5-41B0-9190-D292316C51AC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C9DFC1-F6A4-4BF8-A84D-471ECF6A459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A4%D1%80%D0%B0%D0%BD%D1%86%D0%B8%D1%8F" TargetMode="External"/><Relationship Id="rId2" Type="http://schemas.openxmlformats.org/officeDocument/2006/relationships/hyperlink" Target="http://kk.wikipedia.org/w/index.php?title=%D2%AE%D2%A3%D0%B3%D1%96%D1%80_%D3%A9%D0%BD%D0%B5%D1%80%D1%96&amp;action=edit&amp;redlink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k.wikipedia.org/wiki/%D0%90%D1%83%D1%81%D1%82%D1%80%D0%B0%D0%BB%D0%B8%D1%8F" TargetMode="External"/><Relationship Id="rId4" Type="http://schemas.openxmlformats.org/officeDocument/2006/relationships/hyperlink" Target="http://kk.wikipedia.org/wiki/%D0%90%D1%84%D1%80%D0%B8%D0%BA%D0%B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1772816"/>
            <a:ext cx="8194510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B05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Спорт-денсаулық кепілі!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Мақал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мәтелдерді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аяқтау</a:t>
            </a:r>
            <a:endParaRPr lang="ru-RU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-........................ </a:t>
            </a:r>
          </a:p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Тәні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саудың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-....................... </a:t>
            </a:r>
          </a:p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Шынықсаң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-.....................</a:t>
            </a:r>
          </a:p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4.Ауырып ем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іздегенше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ауырмайтын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ізде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5.Көзің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ауырса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қолыңды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ішің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ауырса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 </a:t>
            </a:r>
          </a:p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6. .......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жасырған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өледі</a:t>
            </a:r>
            <a:endParaRPr lang="ru-RU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14338" y="2266950"/>
            <a:ext cx="8229600" cy="1143000"/>
          </a:xfrm>
        </p:spPr>
        <p:txBody>
          <a:bodyPr/>
          <a:lstStyle/>
          <a:p>
            <a:r>
              <a:rPr lang="kk-KZ" dirty="0" smtClean="0">
                <a:solidFill>
                  <a:srgbClr val="FFFF00"/>
                </a:solidFill>
              </a:rPr>
              <a:t>Назарларыңызға рахмет!!!</a:t>
            </a:r>
            <a:endParaRPr lang="ru-R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altLang="ru-RU" smtClean="0">
                <a:solidFill>
                  <a:srgbClr val="FFFF00"/>
                </a:solidFill>
              </a:rPr>
              <a:t>Спорт</a:t>
            </a:r>
            <a:endParaRPr lang="ru-RU" altLang="ru-RU" smtClean="0">
              <a:solidFill>
                <a:srgbClr val="FFFF00"/>
              </a:solidFill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ru-RU" altLang="ru-RU" sz="2800" b="1" smtClean="0">
                <a:solidFill>
                  <a:srgbClr val="FFC000"/>
                </a:solidFill>
              </a:rPr>
              <a:t>Спорт</a:t>
            </a:r>
            <a:r>
              <a:rPr lang="ru-RU" altLang="ru-RU" sz="2800" smtClean="0">
                <a:solidFill>
                  <a:srgbClr val="FFC000"/>
                </a:solidFill>
              </a:rPr>
              <a:t> (фр. </a:t>
            </a:r>
            <a:r>
              <a:rPr lang="en-US" altLang="ru-RU" sz="2800" i="1" smtClean="0">
                <a:solidFill>
                  <a:srgbClr val="FFC000"/>
                </a:solidFill>
              </a:rPr>
              <a:t>desport</a:t>
            </a:r>
            <a:r>
              <a:rPr lang="en-US" altLang="ru-RU" sz="2800" smtClean="0">
                <a:solidFill>
                  <a:srgbClr val="FFC000"/>
                </a:solidFill>
              </a:rPr>
              <a:t> — </a:t>
            </a:r>
            <a:r>
              <a:rPr lang="ru-RU" altLang="ru-RU" sz="2800" smtClean="0">
                <a:solidFill>
                  <a:srgbClr val="FFC000"/>
                </a:solidFill>
              </a:rPr>
              <a:t>жалқу) — белгілі ережелер немесе дәстүрлерге сай көбінесе жарыс күйінде өтетін әрекет. Спорт жалпы алғанда физикалық мығымдығы өте маңызды болатын (жеңіске немесе жеңіліске әкелетін) әрекетті сипаттағанымен, ақыл-ой немесе құрал-жабдық сапасы да маңызды рөл атқаратын ақыл-ой спорты және мотор спортына қатысты айтылады. Адам баласы спортпен денсаулығын жақсарту, моральді және затты қанағаттану үшін, өзін-өзі дамыту үшін шұғылданады.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\Desktop\для прези\Sport19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8" y="604838"/>
            <a:ext cx="7629525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altLang="ru-RU" smtClean="0">
                <a:solidFill>
                  <a:srgbClr val="FFC000"/>
                </a:solidFill>
              </a:rPr>
              <a:t>Тарихы</a:t>
            </a:r>
            <a:endParaRPr lang="ru-RU" altLang="ru-RU" smtClean="0">
              <a:solidFill>
                <a:srgbClr val="FFC000"/>
              </a:solidFill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Спорттың даму тарихына зер салсақ қоғамдағы өзгерістер мен қатар спорттың мән-мағынасын да түсінуге болады.</a:t>
            </a:r>
          </a:p>
          <a:p>
            <a:pPr eaLnBrk="1" hangingPunct="1"/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Бүгінгі күнге белгілі </a:t>
            </a:r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tooltip="Үңгір өнері (мұндай бет жоқ)"/>
              </a:rPr>
              <a:t>үңгір өнерінің</a:t>
            </a:r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көп үлгілерінде дәстүрлі ырымдық ритуалдыр көріністері бейнеленген. Осы бейнеленген көріністерді сенімді түрде қазіргі мағынадағы спортқа жатқызуға болмағанымен сол кездің өзінде спортқа жақын әрекеттердің орын алғаны хақында байлам жасауға болады. </a:t>
            </a:r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3" tooltip="Франция"/>
              </a:rPr>
              <a:t>Франция</a:t>
            </a:r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4" tooltip="Африка"/>
              </a:rPr>
              <a:t>Африка</a:t>
            </a:r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және </a:t>
            </a:r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5" tooltip="Аустралия"/>
              </a:rPr>
              <a:t>Аустралияда</a:t>
            </a:r>
            <a:r>
              <a:rPr lang="ru-RU" alt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орналасқан бұл бейнелердің осыдан 30 000 жыл бұрын жасалғанын айта кеткен жөн.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\Desktop\для прези\http--lenta43.ru-upload-news-1-2013-03-picture-514968f38233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88913"/>
            <a:ext cx="7942262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Қазақстан спортшылары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mtClean="0">
                <a:solidFill>
                  <a:srgbClr val="FFFF00"/>
                </a:solidFill>
              </a:rPr>
              <a:t>Қазақстан тәуелсіздігін алғалы 5 жазғы және 5 қысқы Олимпиада ойындарына қатысты. 1988 жылға дейін қазақ спортшылары КСРО құрамасының қатарында өнер көрсетті. Соның нәтижесінде еліміз Илья Ильин, Александр Винокуров, Бекзат Саттарханов, Майя Манеза, Ольга Рыпакова сияқты спортшыларымызды білді.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mtClean="0">
                <a:solidFill>
                  <a:srgbClr val="FF0000"/>
                </a:solidFill>
              </a:rPr>
              <a:t>Дұрыс тамақтану –денсаулық кепілі!</a:t>
            </a:r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Тамақтану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сауаттылығының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бес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бар:</a:t>
            </a:r>
          </a:p>
          <a:p>
            <a:pPr>
              <a:defRPr/>
            </a:pP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оректік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нәруыз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май,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defRPr/>
            </a:pP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рационында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витаминдер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микроэлемент);</a:t>
            </a:r>
          </a:p>
          <a:p>
            <a:pPr>
              <a:defRPr/>
            </a:pP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нәрлігі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жасына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күйіне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климатына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Тәулік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бойынша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тамақтану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тәртібінің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Тамақтанудың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санитарлық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гигиеналық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нормаға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solidFill>
                  <a:srgbClr val="FF0000"/>
                </a:solidFill>
              </a:rPr>
              <a:t>Жүгірудің пайдасы зор</a:t>
            </a:r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solidFill>
                  <a:srgbClr val="FFFF00"/>
                </a:solidFill>
              </a:rPr>
              <a:t>Қайсы бір спорт түрі болмасың, ол жүгіруді қажет ететіді.</a:t>
            </a:r>
          </a:p>
          <a:p>
            <a:r>
              <a:rPr lang="ru-RU" smtClean="0">
                <a:solidFill>
                  <a:srgbClr val="FFFF00"/>
                </a:solidFill>
              </a:rPr>
              <a:t>Жүгіргеннен адамның денсаулығы жақсарады.Соның ішінде қанайналым жүйесі ретке келеді. Ойын ашылып, жаңа ашуларға ие болатынын сөзсіз. Ендеше, өміріміз өз қолымызда екенін ұмытпайық!</a:t>
            </a:r>
          </a:p>
          <a:p>
            <a:endParaRPr lang="ru-RU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052513"/>
            <a:ext cx="8229600" cy="452596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футболдан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чемпионаты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defRPr/>
            </a:pP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спорт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1875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Канадада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ХХ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ғасырға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Еуропада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Канаданың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ойыны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есептеледі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defRPr/>
            </a:pP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3.Олимпиада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сақиналары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неге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бесеу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defRPr/>
            </a:pP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4.Футболдың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ұзақтығы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defRPr/>
            </a:pP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5.Бадминтон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қайда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табылған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defRPr/>
            </a:pP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6.Екі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сүйегінде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бар?</a:t>
            </a:r>
          </a:p>
          <a:p>
            <a:pPr>
              <a:defRPr/>
            </a:pP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7.Қазақтың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ойындарын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білесің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</TotalTime>
  <Words>295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Слайд 1</vt:lpstr>
      <vt:lpstr>Спорт</vt:lpstr>
      <vt:lpstr>Слайд 3</vt:lpstr>
      <vt:lpstr>Тарихы</vt:lpstr>
      <vt:lpstr>Слайд 5</vt:lpstr>
      <vt:lpstr>Қазақстан спортшылары</vt:lpstr>
      <vt:lpstr>Дұрыс тамақтану –денсаулық кепілі!</vt:lpstr>
      <vt:lpstr>Жүгірудің пайдасы зор</vt:lpstr>
      <vt:lpstr>Слайд 9</vt:lpstr>
      <vt:lpstr>Слайд 10</vt:lpstr>
      <vt:lpstr>Назарларыңызға рахмет!!!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1</cp:revision>
  <dcterms:created xsi:type="dcterms:W3CDTF">2017-12-14T08:02:40Z</dcterms:created>
  <dcterms:modified xsi:type="dcterms:W3CDTF">2017-12-14T08:09:58Z</dcterms:modified>
</cp:coreProperties>
</file>