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0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415B9-79F5-41B0-9190-D292316C51AC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9DFC1-F6A4-4BF8-A84D-471ECF6A459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415B9-79F5-41B0-9190-D292316C51AC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9DFC1-F6A4-4BF8-A84D-471ECF6A45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415B9-79F5-41B0-9190-D292316C51AC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9DFC1-F6A4-4BF8-A84D-471ECF6A45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415B9-79F5-41B0-9190-D292316C51AC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9DFC1-F6A4-4BF8-A84D-471ECF6A45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415B9-79F5-41B0-9190-D292316C51AC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9DFC1-F6A4-4BF8-A84D-471ECF6A459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415B9-79F5-41B0-9190-D292316C51AC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9DFC1-F6A4-4BF8-A84D-471ECF6A45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415B9-79F5-41B0-9190-D292316C51AC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9DFC1-F6A4-4BF8-A84D-471ECF6A45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415B9-79F5-41B0-9190-D292316C51AC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C9DFC1-F6A4-4BF8-A84D-471ECF6A459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415B9-79F5-41B0-9190-D292316C51AC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9DFC1-F6A4-4BF8-A84D-471ECF6A45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415B9-79F5-41B0-9190-D292316C51AC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3C9DFC1-F6A4-4BF8-A84D-471ECF6A45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C7415B9-79F5-41B0-9190-D292316C51AC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9DFC1-F6A4-4BF8-A84D-471ECF6A45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C7415B9-79F5-41B0-9190-D292316C51AC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3C9DFC1-F6A4-4BF8-A84D-471ECF6A459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kk.wikipedia.org/wiki/%D0%A4%D1%80%D0%B0%D0%BD%D1%86%D0%B8%D1%8F" TargetMode="External"/><Relationship Id="rId2" Type="http://schemas.openxmlformats.org/officeDocument/2006/relationships/hyperlink" Target="http://kk.wikipedia.org/w/index.php?title=%D2%AE%D2%A3%D0%B3%D1%96%D1%80_%D3%A9%D0%BD%D0%B5%D1%80%D1%96&amp;action=edit&amp;redlink=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kk.wikipedia.org/wiki/%D0%90%D1%83%D1%81%D1%82%D1%80%D0%B0%D0%BB%D0%B8%D1%8F" TargetMode="External"/><Relationship Id="rId4" Type="http://schemas.openxmlformats.org/officeDocument/2006/relationships/hyperlink" Target="http://kk.wikipedia.org/wiki/%D0%90%D1%84%D1%80%D0%B8%D0%BA%D0%B0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1772816"/>
            <a:ext cx="8194510" cy="230832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rgbClr val="00B050">
                      <a:alpha val="6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Спорт-денсаулық кепілі!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ru-RU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ru-RU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Мақал</a:t>
            </a:r>
            <a:r>
              <a:rPr lang="ru-RU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мәтелдерді</a:t>
            </a:r>
            <a:r>
              <a:rPr lang="ru-RU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аяқтау</a:t>
            </a:r>
            <a:endParaRPr lang="ru-RU" sz="28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Денсаулық</a:t>
            </a:r>
            <a:r>
              <a:rPr lang="ru-RU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-........................ </a:t>
            </a:r>
          </a:p>
          <a:p>
            <a:pPr>
              <a:defRPr/>
            </a:pPr>
            <a:r>
              <a:rPr lang="ru-RU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Тәні</a:t>
            </a:r>
            <a:r>
              <a:rPr lang="ru-RU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саудың</a:t>
            </a:r>
            <a:r>
              <a:rPr lang="ru-RU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-....................... </a:t>
            </a:r>
          </a:p>
          <a:p>
            <a:pPr>
              <a:defRPr/>
            </a:pPr>
            <a:r>
              <a:rPr lang="ru-RU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Шынықсаң</a:t>
            </a:r>
            <a:r>
              <a:rPr lang="ru-RU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-.....................</a:t>
            </a:r>
          </a:p>
          <a:p>
            <a:pPr>
              <a:defRPr/>
            </a:pPr>
            <a:r>
              <a:rPr lang="ru-RU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4.Ауырып ем </a:t>
            </a:r>
            <a:r>
              <a:rPr lang="ru-RU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іздегенше</a:t>
            </a:r>
            <a:r>
              <a:rPr lang="ru-RU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ауырмайтын</a:t>
            </a:r>
            <a:r>
              <a:rPr lang="ru-RU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 </a:t>
            </a:r>
            <a:r>
              <a:rPr lang="ru-RU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ізде</a:t>
            </a:r>
            <a:r>
              <a:rPr lang="ru-RU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defRPr/>
            </a:pPr>
            <a:r>
              <a:rPr lang="ru-RU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5.Көзің </a:t>
            </a:r>
            <a:r>
              <a:rPr lang="ru-RU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ауырса</a:t>
            </a:r>
            <a:r>
              <a:rPr lang="ru-RU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қолыңды</a:t>
            </a:r>
            <a:r>
              <a:rPr lang="ru-RU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тый</a:t>
            </a:r>
            <a:r>
              <a:rPr lang="ru-RU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ішің</a:t>
            </a:r>
            <a:r>
              <a:rPr lang="ru-RU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ауырса</a:t>
            </a:r>
            <a:r>
              <a:rPr lang="ru-RU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 </a:t>
            </a:r>
          </a:p>
          <a:p>
            <a:pPr>
              <a:defRPr/>
            </a:pPr>
            <a:r>
              <a:rPr lang="ru-RU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6. ....... </a:t>
            </a:r>
            <a:r>
              <a:rPr lang="ru-RU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жасырған</a:t>
            </a:r>
            <a:r>
              <a:rPr lang="ru-RU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өледі</a:t>
            </a:r>
            <a:endParaRPr lang="ru-RU" sz="28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14338" y="2266950"/>
            <a:ext cx="8229600" cy="1143000"/>
          </a:xfrm>
        </p:spPr>
        <p:txBody>
          <a:bodyPr/>
          <a:lstStyle/>
          <a:p>
            <a:r>
              <a:rPr lang="kk-KZ" dirty="0" smtClean="0">
                <a:solidFill>
                  <a:srgbClr val="FFFF00"/>
                </a:solidFill>
              </a:rPr>
              <a:t>Назарларыңызға рахмет!!!</a:t>
            </a:r>
            <a:endParaRPr lang="ru-RU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k-KZ" altLang="ru-RU" smtClean="0">
                <a:solidFill>
                  <a:srgbClr val="FFFF00"/>
                </a:solidFill>
              </a:rPr>
              <a:t>Спорт</a:t>
            </a:r>
            <a:endParaRPr lang="ru-RU" altLang="ru-RU" smtClean="0">
              <a:solidFill>
                <a:srgbClr val="FFFF00"/>
              </a:solidFill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ru-RU" altLang="ru-RU" sz="2800" b="1" smtClean="0">
                <a:solidFill>
                  <a:srgbClr val="FFC000"/>
                </a:solidFill>
              </a:rPr>
              <a:t>Спорт</a:t>
            </a:r>
            <a:r>
              <a:rPr lang="ru-RU" altLang="ru-RU" sz="2800" smtClean="0">
                <a:solidFill>
                  <a:srgbClr val="FFC000"/>
                </a:solidFill>
              </a:rPr>
              <a:t> (фр. </a:t>
            </a:r>
            <a:r>
              <a:rPr lang="en-US" altLang="ru-RU" sz="2800" i="1" smtClean="0">
                <a:solidFill>
                  <a:srgbClr val="FFC000"/>
                </a:solidFill>
              </a:rPr>
              <a:t>desport</a:t>
            </a:r>
            <a:r>
              <a:rPr lang="en-US" altLang="ru-RU" sz="2800" smtClean="0">
                <a:solidFill>
                  <a:srgbClr val="FFC000"/>
                </a:solidFill>
              </a:rPr>
              <a:t> — </a:t>
            </a:r>
            <a:r>
              <a:rPr lang="ru-RU" altLang="ru-RU" sz="2800" smtClean="0">
                <a:solidFill>
                  <a:srgbClr val="FFC000"/>
                </a:solidFill>
              </a:rPr>
              <a:t>жалқу) — белгілі ережелер немесе дәстүрлерге сай көбінесе жарыс күйінде өтетін әрекет. Спорт жалпы алғанда физикалық мығымдығы өте маңызды болатын (жеңіске немесе жеңіліске әкелетін) әрекетті сипаттағанымен, ақыл-ой немесе құрал-жабдық сапасы да маңызды рөл атқаратын ақыл-ой спорты және мотор спортына қатысты айтылады. Адам баласы спортпен денсаулығын жақсарту, моральді және затты қанағаттану үшін, өзін-өзі дамыту үшін шұғылданады.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дмин\Desktop\для прези\Sport19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8" y="604838"/>
            <a:ext cx="7629525" cy="564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k-KZ" altLang="ru-RU" smtClean="0">
                <a:solidFill>
                  <a:srgbClr val="FFC000"/>
                </a:solidFill>
              </a:rPr>
              <a:t>Тарихы</a:t>
            </a:r>
            <a:endParaRPr lang="ru-RU" altLang="ru-RU" smtClean="0">
              <a:solidFill>
                <a:srgbClr val="FFC000"/>
              </a:solidFill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ru-RU" altLang="ru-RU" sz="2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Спорттың даму тарихына зер салсақ қоғамдағы өзгерістер мен қатар спорттың мән-мағынасын да түсінуге болады.</a:t>
            </a:r>
          </a:p>
          <a:p>
            <a:pPr eaLnBrk="1" hangingPunct="1"/>
            <a:r>
              <a:rPr lang="ru-RU" altLang="ru-RU" sz="2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Бүгінгі күнге белгілі </a:t>
            </a:r>
            <a:r>
              <a:rPr lang="ru-RU" altLang="ru-RU" sz="2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2" tooltip="Үңгір өнері (мұндай бет жоқ)"/>
              </a:rPr>
              <a:t>үңгір өнерінің</a:t>
            </a:r>
            <a:r>
              <a:rPr lang="ru-RU" altLang="ru-RU" sz="2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көп үлгілерінде дәстүрлі ырымдық ритуалдыр көріністері бейнеленген. Осы бейнеленген көріністерді сенімді түрде қазіргі мағынадағы спортқа жатқызуға болмағанымен сол кездің өзінде спортқа жақын әрекеттердің орын алғаны хақында байлам жасауға болады. </a:t>
            </a:r>
            <a:r>
              <a:rPr lang="ru-RU" altLang="ru-RU" sz="2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3" tooltip="Франция"/>
              </a:rPr>
              <a:t>Франция</a:t>
            </a:r>
            <a:r>
              <a:rPr lang="ru-RU" altLang="ru-RU" sz="2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altLang="ru-RU" sz="2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4" tooltip="Африка"/>
              </a:rPr>
              <a:t>Африка</a:t>
            </a:r>
            <a:r>
              <a:rPr lang="ru-RU" altLang="ru-RU" sz="2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және </a:t>
            </a:r>
            <a:r>
              <a:rPr lang="ru-RU" altLang="ru-RU" sz="2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5" tooltip="Аустралия"/>
              </a:rPr>
              <a:t>Аустралияда</a:t>
            </a:r>
            <a:r>
              <a:rPr lang="ru-RU" altLang="ru-RU" sz="2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орналасқан бұл бейнелердің осыдан 30 000 жыл бұрын жасалғанын айта кеткен жөн.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админ\Desktop\для прези\http--lenta43.ru-upload-news-1-2013-03-picture-514968f38233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88913"/>
            <a:ext cx="7942262" cy="630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kk-KZ" dirty="0" smtClean="0">
                <a:solidFill>
                  <a:schemeClr val="accent6">
                    <a:lumMod val="75000"/>
                  </a:schemeClr>
                </a:solidFill>
              </a:rPr>
              <a:t>Қазақстан спортшылары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mtClean="0">
                <a:solidFill>
                  <a:srgbClr val="FFFF00"/>
                </a:solidFill>
              </a:rPr>
              <a:t>Қазақстан тәуелсіздігін алғалы 5 жазғы және 5 қысқы Олимпиада ойындарына қатысты. 1988 жылға дейін қазақ спортшылары КСРО құрамасының қатарында өнер көрсетті. Соның нәтижесінде еліміз Илья Ильин, Александр Винокуров, Бекзат Саттарханов, Майя Манеза, Ольга Рыпакова сияқты спортшыларымызды білді.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smtClean="0">
                <a:solidFill>
                  <a:srgbClr val="FF0000"/>
                </a:solidFill>
              </a:rPr>
              <a:t>Дұрыс тамақтану –денсаулық кепілі!</a:t>
            </a:r>
            <a:endParaRPr lang="ru-RU" smtClean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Тамақтану</a:t>
            </a: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сауаттылығының</a:t>
            </a: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бес </a:t>
            </a:r>
            <a:r>
              <a:rPr lang="ru-RU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негізі</a:t>
            </a: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бар:</a:t>
            </a:r>
          </a:p>
          <a:p>
            <a:pPr>
              <a:defRPr/>
            </a:pP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Тамақ</a:t>
            </a: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құрамында</a:t>
            </a: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оректік</a:t>
            </a: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заттардың</a:t>
            </a: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нәруыз</a:t>
            </a: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май, </a:t>
            </a:r>
            <a:r>
              <a:rPr lang="ru-RU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көмірсу</a:t>
            </a: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>
              <a:defRPr/>
            </a:pP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Тамақ</a:t>
            </a: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рационында</a:t>
            </a: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қосымша</a:t>
            </a: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заттардың</a:t>
            </a: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витаминдер</a:t>
            </a: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микроэлемент);</a:t>
            </a:r>
          </a:p>
          <a:p>
            <a:pPr>
              <a:defRPr/>
            </a:pP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Тамақ</a:t>
            </a: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нәрлігі</a:t>
            </a: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</a:t>
            </a: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жасына</a:t>
            </a: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денсаулық</a:t>
            </a: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күйіне</a:t>
            </a: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табиғат</a:t>
            </a: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климатына</a:t>
            </a: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defRPr/>
            </a:pP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Тәулік</a:t>
            </a: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бойынша </a:t>
            </a:r>
            <a:r>
              <a:rPr lang="ru-RU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тамақтану</a:t>
            </a: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тәртібінің</a:t>
            </a: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мөлшерін</a:t>
            </a: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сақтау</a:t>
            </a: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defRPr/>
            </a:pP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Тамақтанудың</a:t>
            </a: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санитарлық</a:t>
            </a: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гигиеналық</a:t>
            </a: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нормаға</a:t>
            </a: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</a:t>
            </a: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Font typeface="Arial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mtClean="0">
                <a:solidFill>
                  <a:srgbClr val="FF0000"/>
                </a:solidFill>
              </a:rPr>
              <a:t>Жүгірудің пайдасы зор</a:t>
            </a:r>
            <a:endParaRPr lang="ru-RU" smtClean="0">
              <a:solidFill>
                <a:srgbClr val="FF0000"/>
              </a:solidFill>
            </a:endParaRPr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solidFill>
                  <a:srgbClr val="FFFF00"/>
                </a:solidFill>
              </a:rPr>
              <a:t>Қайсы бір спорт түрі болмасың, ол жүгіруді қажет ететіді.</a:t>
            </a:r>
          </a:p>
          <a:p>
            <a:r>
              <a:rPr lang="ru-RU" smtClean="0">
                <a:solidFill>
                  <a:srgbClr val="FFFF00"/>
                </a:solidFill>
              </a:rPr>
              <a:t>Жүгіргеннен адамның денсаулығы жақсарады.Соның ішінде қанайналым жүйесі ретке келеді. Ойын ашылып, жаңа ашуларға ие болатынын сөзсіз. Ендеше, өміріміз өз қолымызда екенін ұмытпайық!</a:t>
            </a:r>
          </a:p>
          <a:p>
            <a:endParaRPr lang="ru-RU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1052513"/>
            <a:ext cx="8229600" cy="4525962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</a:t>
            </a:r>
            <a:r>
              <a:rPr lang="ru-RU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Сұрақтар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defRPr/>
            </a:pP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Неше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аралығында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футболдан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әлем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чемпионаты </a:t>
            </a:r>
            <a:r>
              <a:rPr lang="ru-RU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өтеді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>
              <a:defRPr/>
            </a:pP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спорт </a:t>
            </a:r>
            <a:r>
              <a:rPr lang="ru-RU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түрі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1875 </a:t>
            </a:r>
            <a:r>
              <a:rPr lang="ru-RU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Канадада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пайда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ХХ </a:t>
            </a:r>
            <a:r>
              <a:rPr lang="ru-RU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ғасырға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Еуропада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Канаданың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ұлттық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ойыны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ойын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есептеледі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defRPr/>
            </a:pP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3.Олимпиада </a:t>
            </a:r>
            <a:r>
              <a:rPr lang="ru-RU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сақиналары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неге </a:t>
            </a:r>
            <a:r>
              <a:rPr lang="ru-RU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бесеу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defRPr/>
            </a:pP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4.Футболдың </a:t>
            </a:r>
            <a:r>
              <a:rPr lang="ru-RU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ұзақтығы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неше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сағат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defRPr/>
            </a:pP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5.Бадминтон </a:t>
            </a:r>
            <a:r>
              <a:rPr lang="ru-RU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қайда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ойлап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табылған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болатын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defRPr/>
            </a:pP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6.Екі </a:t>
            </a:r>
            <a:r>
              <a:rPr lang="ru-RU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ойын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сүйегінде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неше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нүктелер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бар?</a:t>
            </a:r>
          </a:p>
          <a:p>
            <a:pPr>
              <a:defRPr/>
            </a:pP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7.Қазақтың </a:t>
            </a:r>
            <a:r>
              <a:rPr lang="ru-RU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ұлттық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ойындарын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білесің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Font typeface="Arial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</TotalTime>
  <Words>295</Words>
  <Application>Microsoft Office PowerPoint</Application>
  <PresentationFormat>Экран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Техническая</vt:lpstr>
      <vt:lpstr>Слайд 1</vt:lpstr>
      <vt:lpstr>Спорт</vt:lpstr>
      <vt:lpstr>Слайд 3</vt:lpstr>
      <vt:lpstr>Тарихы</vt:lpstr>
      <vt:lpstr>Слайд 5</vt:lpstr>
      <vt:lpstr>Қазақстан спортшылары</vt:lpstr>
      <vt:lpstr>Дұрыс тамақтану –денсаулық кепілі!</vt:lpstr>
      <vt:lpstr>Жүгірудің пайдасы зор</vt:lpstr>
      <vt:lpstr>Слайд 9</vt:lpstr>
      <vt:lpstr>Слайд 10</vt:lpstr>
      <vt:lpstr>Назарларыңызға рахмет!!!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Windows User</dc:creator>
  <cp:lastModifiedBy>Windows User</cp:lastModifiedBy>
  <cp:revision>1</cp:revision>
  <dcterms:created xsi:type="dcterms:W3CDTF">2017-12-14T08:02:40Z</dcterms:created>
  <dcterms:modified xsi:type="dcterms:W3CDTF">2017-12-14T08:09:58Z</dcterms:modified>
</cp:coreProperties>
</file>