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4" r:id="rId6"/>
    <p:sldId id="265" r:id="rId7"/>
    <p:sldId id="262" r:id="rId8"/>
    <p:sldId id="266" r:id="rId9"/>
    <p:sldId id="272" r:id="rId10"/>
    <p:sldId id="267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Жетісай ауданы мамандандырылған 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Дарын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мектеп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-интернаты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КММ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stemesova-shu.mektebi.kz/uploads/posts/2019-02/1549512611_daru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Газдалған сусындар (Кока-кола)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Газдал</a:t>
            </a:r>
            <a:r>
              <a:rPr lang="kk-KZ" dirty="0" smtClean="0"/>
              <a:t>ған су</a:t>
            </a:r>
          </a:p>
          <a:p>
            <a:r>
              <a:rPr lang="kk-KZ" dirty="0" smtClean="0"/>
              <a:t>Бояғыштар</a:t>
            </a:r>
          </a:p>
          <a:p>
            <a:r>
              <a:rPr lang="kk-KZ" dirty="0" smtClean="0"/>
              <a:t>Ортофосфор қышқылы</a:t>
            </a:r>
          </a:p>
          <a:p>
            <a:r>
              <a:rPr lang="kk-KZ" dirty="0" smtClean="0"/>
              <a:t>Натрий цитраты</a:t>
            </a:r>
          </a:p>
          <a:p>
            <a:r>
              <a:rPr lang="kk-KZ" dirty="0" smtClean="0"/>
              <a:t>Натрий цикломаты</a:t>
            </a:r>
          </a:p>
          <a:p>
            <a:r>
              <a:rPr lang="kk-KZ" dirty="0" smtClean="0"/>
              <a:t>Калий ацесульфам</a:t>
            </a:r>
          </a:p>
          <a:p>
            <a:r>
              <a:rPr lang="kk-KZ" dirty="0" smtClean="0"/>
              <a:t>Аспартам Е</a:t>
            </a:r>
            <a:r>
              <a:rPr lang="ru-RU" dirty="0" smtClean="0"/>
              <a:t>( 951)</a:t>
            </a:r>
          </a:p>
          <a:p>
            <a:r>
              <a:rPr lang="ru-RU" dirty="0" smtClean="0"/>
              <a:t>Кофеин</a:t>
            </a:r>
          </a:p>
          <a:p>
            <a:r>
              <a:rPr lang="kk-KZ" dirty="0" smtClean="0"/>
              <a:t>Қант</a:t>
            </a:r>
          </a:p>
          <a:p>
            <a:r>
              <a:rPr lang="kk-KZ" dirty="0" smtClean="0"/>
              <a:t>Натрий бензоаты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5122" name="AutoShape 2" descr="Логотип Кока Колы PNG - Логотип Кока Колы Кока Кола Логотип прозрачная 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Coca-cola / Кока Кола Импорт 0,25 литра, стекло, 12 шт. в уп. - купить по  выгодной цене с доставкой по Москве в интернет-магазине Водовоз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Coca-cola / Кока Кола Импорт 0,25 литра, стекло, 12 шт. в уп. - купить по  выгодной цене с доставкой по Москве в интернет-магазине Водовоз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Напиток COCA-COLA 0.33л ж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500562" cy="450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Энергетикалы</a:t>
            </a:r>
            <a:r>
              <a:rPr lang="kk-KZ" dirty="0" smtClean="0"/>
              <a:t>қ сусындар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 smtClean="0"/>
              <a:t>Қант</a:t>
            </a:r>
          </a:p>
          <a:p>
            <a:r>
              <a:rPr lang="kk-KZ" dirty="0" smtClean="0"/>
              <a:t>Газдалған су</a:t>
            </a:r>
          </a:p>
          <a:p>
            <a:r>
              <a:rPr lang="kk-KZ" dirty="0" smtClean="0"/>
              <a:t>Кофеин</a:t>
            </a:r>
          </a:p>
          <a:p>
            <a:r>
              <a:rPr lang="kk-KZ" dirty="0" smtClean="0"/>
              <a:t>Аминқышқылдары</a:t>
            </a:r>
          </a:p>
          <a:p>
            <a:r>
              <a:rPr lang="kk-KZ" dirty="0" smtClean="0"/>
              <a:t>Таурин, гуарана</a:t>
            </a:r>
          </a:p>
          <a:p>
            <a:r>
              <a:rPr lang="kk-KZ" dirty="0" smtClean="0"/>
              <a:t>Теофиллин, теобромин</a:t>
            </a:r>
          </a:p>
          <a:p>
            <a:r>
              <a:rPr lang="kk-KZ" dirty="0" smtClean="0"/>
              <a:t>Бояғыштар</a:t>
            </a:r>
          </a:p>
          <a:p>
            <a:r>
              <a:rPr lang="kk-KZ" dirty="0" smtClean="0"/>
              <a:t>Хош иістендіргіштер</a:t>
            </a:r>
          </a:p>
          <a:p>
            <a:r>
              <a:rPr lang="kk-KZ" dirty="0" smtClean="0"/>
              <a:t>Витаминдер</a:t>
            </a:r>
          </a:p>
          <a:p>
            <a:r>
              <a:rPr lang="kk-KZ" dirty="0" smtClean="0"/>
              <a:t>Стимуляторлар</a:t>
            </a:r>
          </a:p>
          <a:p>
            <a:endParaRPr lang="ru-RU" dirty="0"/>
          </a:p>
        </p:txBody>
      </p:sp>
      <p:sp>
        <p:nvSpPr>
          <p:cNvPr id="4098" name="AutoShape 2" descr="Энергетик Gorilla energy drink 0,45 л/ж/б 24 ж/б/упак - купить по выгодной  цене | Наш па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Энергетические и функциональные напитки Gorilla - отзывы, рейтинг и оценки  покупателей - маркетплейс megamarke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Энергетические и функциональные напитки Gorilla - отзывы, рейтинг и оценки  покупателей - маркетплейс megamarke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Gorilla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Gorilla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Gorilla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Энергетик Горилла Mango манго-кокос, 24 шт 450 мл. Gorilla 216013541 купить  в интернет-магазине Wildber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Энергетические и функциональные напитки Gorilla - отзывы, рейтинг и оценки  покупателей - маркетплейс megamarke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095750" cy="3857652"/>
          </a:xfrm>
          <a:prstGeom prst="rect">
            <a:avLst/>
          </a:prstGeom>
          <a:noFill/>
        </p:spPr>
      </p:pic>
      <p:sp>
        <p:nvSpPr>
          <p:cNvPr id="4116" name="AutoShape 20" descr="Ri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8" name="Picture 22" descr="Напиток Dizzy Energy 0,33л c/б (Ќазаќстан/Казахстан) купить оптом —  выгодная цена, доставка со склада по Казахстану | MagnumO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228599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cmp17.ru/wp-content/uploads/2019/08/26de4fe76b48a71e53df0b87a41ac3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35798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Дұрыс тамақтану қағид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Дұрыс тамақтану қағид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501090" cy="5429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429264"/>
            <a:ext cx="7982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Назарларыңызға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рахмет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estemesova-shu.mektebi.kz/uploads/posts/2019-02/1549512659_darumen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kk-KZ" dirty="0" smtClean="0"/>
              <a:t>ұрыс тамақтану </a:t>
            </a:r>
            <a:r>
              <a:rPr lang="ru-RU" dirty="0" smtClean="0"/>
              <a:t>– </a:t>
            </a:r>
            <a:r>
              <a:rPr lang="ru-RU" dirty="0" err="1" smtClean="0"/>
              <a:t>адамның</a:t>
            </a:r>
            <a:r>
              <a:rPr lang="ru-RU" dirty="0" smtClean="0"/>
              <a:t> </a:t>
            </a:r>
            <a:r>
              <a:rPr lang="ru-RU" dirty="0" err="1" smtClean="0"/>
              <a:t>қалыпты</a:t>
            </a:r>
            <a:r>
              <a:rPr lang="ru-RU" dirty="0" smtClean="0"/>
              <a:t> </a:t>
            </a:r>
            <a:r>
              <a:rPr lang="ru-RU" dirty="0" err="1" smtClean="0"/>
              <a:t>өсуі</a:t>
            </a:r>
            <a:r>
              <a:rPr lang="ru-RU" dirty="0" smtClean="0"/>
              <a:t> мен </a:t>
            </a:r>
            <a:r>
              <a:rPr lang="ru-RU" dirty="0" err="1" smtClean="0"/>
              <a:t>дамуы</a:t>
            </a:r>
            <a:r>
              <a:rPr lang="ru-RU" dirty="0" smtClean="0"/>
              <a:t>, </a:t>
            </a:r>
            <a:r>
              <a:rPr lang="ru-RU" dirty="0" err="1" smtClean="0"/>
              <a:t>денсаулықты</a:t>
            </a:r>
            <a:r>
              <a:rPr lang="ru-RU" dirty="0" smtClean="0"/>
              <a:t> </a:t>
            </a:r>
            <a:r>
              <a:rPr lang="ru-RU" dirty="0" err="1" smtClean="0"/>
              <a:t>сақтау</a:t>
            </a:r>
            <a:r>
              <a:rPr lang="ru-RU" dirty="0" smtClean="0"/>
              <a:t> </a:t>
            </a:r>
            <a:r>
              <a:rPr lang="ru-RU" dirty="0" err="1" smtClean="0"/>
              <a:t>мен</a:t>
            </a:r>
            <a:r>
              <a:rPr lang="ru-RU" dirty="0" smtClean="0"/>
              <a:t> </a:t>
            </a:r>
            <a:r>
              <a:rPr lang="ru-RU" dirty="0" err="1" smtClean="0"/>
              <a:t>нығайтуы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тамақ</a:t>
            </a:r>
            <a:r>
              <a:rPr lang="ru-RU" dirty="0" smtClean="0"/>
              <a:t> </a:t>
            </a:r>
            <a:r>
              <a:rPr lang="ru-RU" dirty="0" err="1" smtClean="0"/>
              <a:t>құрамы</a:t>
            </a:r>
            <a:r>
              <a:rPr lang="ru-RU" dirty="0" smtClean="0"/>
              <a:t> </a:t>
            </a:r>
            <a:r>
              <a:rPr lang="ru-RU" dirty="0" err="1" smtClean="0"/>
              <a:t>мен</a:t>
            </a:r>
            <a:r>
              <a:rPr lang="ru-RU" dirty="0" smtClean="0"/>
              <a:t> </a:t>
            </a:r>
            <a:r>
              <a:rPr lang="ru-RU" dirty="0" err="1" smtClean="0"/>
              <a:t>сапасының</a:t>
            </a:r>
            <a:r>
              <a:rPr lang="ru-RU" dirty="0" smtClean="0"/>
              <a:t> </a:t>
            </a:r>
            <a:r>
              <a:rPr lang="ru-RU" dirty="0" err="1" smtClean="0"/>
              <a:t>дұрыс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36.alschool.kz/uploads/posts/2022-10/1664777879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kk-KZ" dirty="0" smtClean="0"/>
              <a:t>ұрыс тамақтанудың ережелері: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00200"/>
            <a:ext cx="3357586" cy="4525963"/>
          </a:xfrm>
        </p:spPr>
        <p:txBody>
          <a:bodyPr/>
          <a:lstStyle/>
          <a:p>
            <a:r>
              <a:rPr lang="ru-RU" dirty="0" smtClean="0"/>
              <a:t>Т</a:t>
            </a:r>
            <a:r>
              <a:rPr lang="kk-KZ" dirty="0" smtClean="0"/>
              <a:t>әртіп</a:t>
            </a:r>
          </a:p>
          <a:p>
            <a:r>
              <a:rPr lang="kk-KZ" dirty="0" smtClean="0"/>
              <a:t>Уақыт</a:t>
            </a:r>
          </a:p>
          <a:p>
            <a:r>
              <a:rPr lang="kk-KZ" dirty="0" smtClean="0"/>
              <a:t>Сапа</a:t>
            </a:r>
          </a:p>
          <a:p>
            <a:r>
              <a:rPr lang="kk-KZ" dirty="0" smtClean="0"/>
              <a:t>Мөлшер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Дұрыс тамақтанудың негізгі шарттары: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err="1" smtClean="0"/>
              <a:t>тағам компоненттерінің дұрыс қатынасы </a:t>
            </a:r>
            <a:r>
              <a:rPr lang="ru-RU" dirty="0" smtClean="0"/>
              <a:t>(</a:t>
            </a:r>
            <a:r>
              <a:rPr lang="ru-RU" dirty="0" err="1" smtClean="0"/>
              <a:t>белоктар</a:t>
            </a:r>
            <a:r>
              <a:rPr lang="ru-RU" dirty="0" smtClean="0"/>
              <a:t>, </a:t>
            </a:r>
            <a:r>
              <a:rPr lang="ru-RU" dirty="0" err="1" smtClean="0"/>
              <a:t>майлар</a:t>
            </a:r>
            <a:r>
              <a:rPr lang="ru-RU" dirty="0" smtClean="0"/>
              <a:t>, </a:t>
            </a:r>
            <a:r>
              <a:rPr lang="ru-RU" dirty="0" err="1" smtClean="0"/>
              <a:t>көмірсулар</a:t>
            </a:r>
            <a:r>
              <a:rPr lang="ru-RU" dirty="0" smtClean="0"/>
              <a:t>), орта </a:t>
            </a:r>
            <a:r>
              <a:rPr lang="ru-RU" dirty="0" err="1" smtClean="0"/>
              <a:t>есеппен</a:t>
            </a:r>
            <a:r>
              <a:rPr lang="ru-RU" dirty="0" smtClean="0"/>
              <a:t> 1: 1: 4</a:t>
            </a:r>
          </a:p>
          <a:p>
            <a:pPr lvl="0"/>
            <a:r>
              <a:rPr lang="ru-RU" dirty="0" err="1" smtClean="0"/>
              <a:t>аминқышқылдары</a:t>
            </a:r>
            <a:r>
              <a:rPr lang="ru-RU" dirty="0" smtClean="0"/>
              <a:t>,  май </a:t>
            </a:r>
            <a:r>
              <a:rPr lang="ru-RU" dirty="0" err="1" smtClean="0"/>
              <a:t>қышқылдары</a:t>
            </a:r>
            <a:r>
              <a:rPr lang="ru-RU" dirty="0" smtClean="0"/>
              <a:t>, </a:t>
            </a:r>
            <a:r>
              <a:rPr lang="ru-RU" dirty="0" err="1" smtClean="0"/>
              <a:t>витаминдерге</a:t>
            </a:r>
            <a:r>
              <a:rPr lang="ru-RU" dirty="0" smtClean="0"/>
              <a:t>, </a:t>
            </a:r>
            <a:r>
              <a:rPr lang="ru-RU" dirty="0" err="1" smtClean="0"/>
              <a:t>микроэлементтерге</a:t>
            </a:r>
            <a:r>
              <a:rPr lang="ru-RU" dirty="0" smtClean="0"/>
              <a:t>, </a:t>
            </a:r>
            <a:r>
              <a:rPr lang="ru-RU" dirty="0" err="1" smtClean="0"/>
              <a:t>минералдарға</a:t>
            </a:r>
            <a:r>
              <a:rPr lang="ru-RU" dirty="0" smtClean="0"/>
              <a:t>, </a:t>
            </a:r>
            <a:r>
              <a:rPr lang="ru-RU" dirty="0" err="1" smtClean="0"/>
              <a:t>суға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қажеттілігін</a:t>
            </a:r>
            <a:r>
              <a:rPr lang="ru-RU" dirty="0" smtClean="0"/>
              <a:t> </a:t>
            </a:r>
            <a:r>
              <a:rPr lang="ru-RU" dirty="0" err="1" smtClean="0"/>
              <a:t>қанағаттандыруы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калориялылығы</a:t>
            </a:r>
            <a:r>
              <a:rPr lang="ru-RU" dirty="0" smtClean="0"/>
              <a:t>,  </a:t>
            </a:r>
            <a:r>
              <a:rPr lang="ru-RU" dirty="0" err="1" smtClean="0"/>
              <a:t>тұтынылатын</a:t>
            </a:r>
            <a:r>
              <a:rPr lang="ru-RU" dirty="0" smtClean="0"/>
              <a:t> калория </a:t>
            </a:r>
            <a:r>
              <a:rPr lang="ru-RU" dirty="0" err="1" smtClean="0"/>
              <a:t>мөлшері</a:t>
            </a:r>
            <a:r>
              <a:rPr lang="ru-RU" dirty="0" smtClean="0"/>
              <a:t> </a:t>
            </a:r>
            <a:r>
              <a:rPr lang="ru-RU" dirty="0" err="1" smtClean="0"/>
              <a:t>жынысына</a:t>
            </a:r>
            <a:r>
              <a:rPr lang="ru-RU" dirty="0" smtClean="0"/>
              <a:t>, </a:t>
            </a:r>
            <a:r>
              <a:rPr lang="ru-RU" dirty="0" err="1" smtClean="0"/>
              <a:t>жасына</a:t>
            </a:r>
            <a:r>
              <a:rPr lang="ru-RU" dirty="0" smtClean="0"/>
              <a:t>,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физиологиялық</a:t>
            </a:r>
            <a:r>
              <a:rPr lang="ru-RU" dirty="0" smtClean="0"/>
              <a:t> </a:t>
            </a:r>
            <a:r>
              <a:rPr lang="ru-RU" dirty="0" err="1" smtClean="0"/>
              <a:t>ерекшеліктеріне</a:t>
            </a:r>
            <a:r>
              <a:rPr lang="ru-RU" dirty="0" smtClean="0"/>
              <a:t>, </a:t>
            </a:r>
            <a:r>
              <a:rPr lang="ru-RU" dirty="0" err="1" smtClean="0"/>
              <a:t>өмір</a:t>
            </a:r>
            <a:r>
              <a:rPr lang="ru-RU" dirty="0" smtClean="0"/>
              <a:t> </a:t>
            </a:r>
            <a:r>
              <a:rPr lang="ru-RU" dirty="0" err="1" smtClean="0"/>
              <a:t>салтына</a:t>
            </a:r>
            <a:r>
              <a:rPr lang="ru-RU" dirty="0" smtClean="0"/>
              <a:t>,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адамның</a:t>
            </a:r>
            <a:r>
              <a:rPr lang="ru-RU" dirty="0" smtClean="0"/>
              <a:t> </a:t>
            </a:r>
            <a:r>
              <a:rPr lang="ru-RU" dirty="0" err="1" smtClean="0"/>
              <a:t>жұмысының</a:t>
            </a:r>
            <a:r>
              <a:rPr lang="ru-RU" dirty="0" smtClean="0"/>
              <a:t> </a:t>
            </a:r>
            <a:r>
              <a:rPr lang="ru-RU" dirty="0" err="1" smtClean="0"/>
              <a:t>сипатына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endParaRPr lang="ru-RU" dirty="0" smtClean="0"/>
          </a:p>
          <a:p>
            <a:r>
              <a:rPr lang="kk-KZ" dirty="0" smtClean="0"/>
              <a:t>Санитарлық</a:t>
            </a:r>
            <a:r>
              <a:rPr lang="ru-RU" dirty="0" smtClean="0"/>
              <a:t>-</a:t>
            </a:r>
            <a:r>
              <a:rPr lang="kk-KZ" dirty="0" smtClean="0"/>
              <a:t>гигиеналық талаптар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Дұрыс тамақтану қағид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13151" y="5143512"/>
            <a:ext cx="1630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40%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3286124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35%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1928802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20%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642918"/>
            <a:ext cx="1040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5%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Қандай тағамдар денсаулыққа зиянды</a:t>
            </a:r>
            <a:r>
              <a:rPr lang="ru-RU" sz="3100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400552" cy="535785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Кондитерлік</a:t>
            </a:r>
            <a:r>
              <a:rPr lang="ru-RU" b="1" dirty="0" smtClean="0"/>
              <a:t>  </a:t>
            </a:r>
            <a:r>
              <a:rPr lang="ru-RU" b="1" dirty="0" err="1" smtClean="0"/>
              <a:t>өнімдердің  </a:t>
            </a:r>
            <a:r>
              <a:rPr lang="ru-RU" dirty="0" err="1" smtClean="0"/>
              <a:t>құрамында  көп  мөлшерде  қант,  түрлі  бояулар</a:t>
            </a:r>
            <a:r>
              <a:rPr lang="ru-RU" dirty="0" smtClean="0"/>
              <a:t>, </a:t>
            </a:r>
            <a:r>
              <a:rPr lang="ru-RU" dirty="0" err="1" smtClean="0"/>
              <a:t>химиялық қоспалар  болады</a:t>
            </a:r>
            <a:r>
              <a:rPr lang="ru-RU" dirty="0" smtClean="0"/>
              <a:t>. </a:t>
            </a:r>
            <a:r>
              <a:rPr lang="ru-RU" dirty="0" err="1" smtClean="0"/>
              <a:t>Бұл өнімдерді  күнделікті өмірде  жиі</a:t>
            </a:r>
            <a:r>
              <a:rPr lang="ru-RU" dirty="0" smtClean="0"/>
              <a:t> </a:t>
            </a:r>
            <a:r>
              <a:rPr lang="ru-RU" dirty="0" err="1" smtClean="0"/>
              <a:t>тұтыну салдарынан</a:t>
            </a:r>
            <a:r>
              <a:rPr lang="ru-RU" dirty="0" smtClean="0"/>
              <a:t> </a:t>
            </a:r>
            <a:r>
              <a:rPr lang="ru-RU" dirty="0" err="1" smtClean="0"/>
              <a:t>қан құрамындағы зиянды</a:t>
            </a:r>
            <a:r>
              <a:rPr lang="ru-RU" dirty="0" smtClean="0"/>
              <a:t> холестерин </a:t>
            </a:r>
            <a:r>
              <a:rPr lang="ru-RU" dirty="0" err="1" smtClean="0"/>
              <a:t>мөлшері көбеюі және семіздіктің алғашқы белгілеріне</a:t>
            </a:r>
            <a:r>
              <a:rPr lang="ru-RU" dirty="0" smtClean="0"/>
              <a:t> </a:t>
            </a:r>
            <a:r>
              <a:rPr lang="ru-RU" dirty="0" err="1" smtClean="0"/>
              <a:t>душар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мүмкін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/>
              <a:t>Газдалған</a:t>
            </a:r>
            <a:r>
              <a:rPr lang="ru-RU" b="1" dirty="0" smtClean="0"/>
              <a:t> </a:t>
            </a:r>
            <a:r>
              <a:rPr lang="ru-RU" b="1" dirty="0" err="1" smtClean="0"/>
              <a:t>сусындар</a:t>
            </a:r>
            <a:r>
              <a:rPr lang="ru-RU" b="1" dirty="0" smtClean="0"/>
              <a:t> </a:t>
            </a:r>
            <a:r>
              <a:rPr lang="ru-RU" dirty="0" err="1" smtClean="0"/>
              <a:t>қант</a:t>
            </a:r>
            <a:r>
              <a:rPr lang="ru-RU" dirty="0" smtClean="0"/>
              <a:t>, </a:t>
            </a:r>
            <a:r>
              <a:rPr lang="ru-RU" dirty="0" err="1" smtClean="0"/>
              <a:t>әртүрлі</a:t>
            </a:r>
            <a:r>
              <a:rPr lang="ru-RU" dirty="0" smtClean="0"/>
              <a:t> </a:t>
            </a:r>
            <a:r>
              <a:rPr lang="ru-RU" dirty="0" err="1" smtClean="0"/>
              <a:t>денсаулыққа</a:t>
            </a:r>
            <a:r>
              <a:rPr lang="ru-RU" dirty="0" smtClean="0"/>
              <a:t> </a:t>
            </a:r>
            <a:r>
              <a:rPr lang="ru-RU" dirty="0" err="1" smtClean="0"/>
              <a:t>зиянды</a:t>
            </a:r>
            <a:r>
              <a:rPr lang="ru-RU" dirty="0" smtClean="0"/>
              <a:t> </a:t>
            </a:r>
            <a:r>
              <a:rPr lang="ru-RU" dirty="0" err="1" smtClean="0"/>
              <a:t>қоспалардан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 smtClean="0"/>
              <a:t>бастысы</a:t>
            </a:r>
            <a:r>
              <a:rPr lang="ru-RU" dirty="0" smtClean="0"/>
              <a:t> </a:t>
            </a:r>
            <a:r>
              <a:rPr lang="ru-RU" dirty="0" err="1" smtClean="0"/>
              <a:t>газдан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. </a:t>
            </a:r>
            <a:r>
              <a:rPr lang="ru-RU" dirty="0" err="1" smtClean="0"/>
              <a:t>Мұндай сусындар</a:t>
            </a:r>
            <a:r>
              <a:rPr lang="ru-RU" dirty="0" smtClean="0"/>
              <a:t> </a:t>
            </a:r>
            <a:r>
              <a:rPr lang="ru-RU" dirty="0" err="1" smtClean="0"/>
              <a:t>шөлдегенде шөлінді қандырғанымен, денсаулықтың нашарлауына</a:t>
            </a:r>
            <a:r>
              <a:rPr lang="ru-RU" dirty="0" smtClean="0"/>
              <a:t> </a:t>
            </a:r>
            <a:r>
              <a:rPr lang="ru-RU" dirty="0" err="1" smtClean="0"/>
              <a:t>әкеліп соқтырады.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146" name="AutoShape 2" descr="Кондитерская - векторные изображения, Кондитерская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ондитерская - векторные изображения, Кондитерская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ондитерская - векторные изображения, Кондитерская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Кафе/кондитерская в СПб | Купить бизнес за 2 150 000 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429024" cy="2476518"/>
          </a:xfrm>
          <a:prstGeom prst="rect">
            <a:avLst/>
          </a:prstGeom>
          <a:noFill/>
        </p:spPr>
      </p:pic>
      <p:sp>
        <p:nvSpPr>
          <p:cNvPr id="6154" name="AutoShape 10" descr="Отрава в стакане: 24 напитка, которые наносят вред вашему здоровью |  «iDeaWay» - быть лучше каждый день! ✓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Вред газированных напитков | Osporte.info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Газированные напитки: польза или вред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История создания газированных напитков - читайте на Winestyle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3857628"/>
            <a:ext cx="388622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757742" cy="6072229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Көптеген</a:t>
            </a:r>
            <a:r>
              <a:rPr lang="ru-RU" dirty="0" smtClean="0"/>
              <a:t> </a:t>
            </a:r>
            <a:r>
              <a:rPr lang="ru-RU" b="1" dirty="0" err="1" smtClean="0"/>
              <a:t>шұжық</a:t>
            </a:r>
            <a:r>
              <a:rPr lang="ru-RU" b="1" dirty="0" smtClean="0"/>
              <a:t> </a:t>
            </a:r>
            <a:r>
              <a:rPr lang="ru-RU" b="1" dirty="0" err="1" smtClean="0"/>
              <a:t>өнімдері</a:t>
            </a:r>
            <a:r>
              <a:rPr lang="ru-RU" b="1" dirty="0" smtClean="0"/>
              <a:t> </a:t>
            </a:r>
            <a:r>
              <a:rPr lang="ru-RU" dirty="0" err="1" smtClean="0"/>
              <a:t>майлылығы</a:t>
            </a:r>
            <a:r>
              <a:rPr lang="ru-RU" dirty="0" smtClean="0"/>
              <a:t> </a:t>
            </a:r>
            <a:r>
              <a:rPr lang="ru-RU" dirty="0" err="1" smtClean="0"/>
              <a:t>жағынан</a:t>
            </a:r>
            <a:r>
              <a:rPr lang="ru-RU" dirty="0" smtClean="0"/>
              <a:t> </a:t>
            </a:r>
            <a:r>
              <a:rPr lang="ru-RU" dirty="0" err="1" smtClean="0"/>
              <a:t>денсаулыққа</a:t>
            </a:r>
            <a:r>
              <a:rPr lang="ru-RU" dirty="0" smtClean="0"/>
              <a:t> </a:t>
            </a:r>
            <a:r>
              <a:rPr lang="ru-RU" dirty="0" err="1" smtClean="0"/>
              <a:t>зиянды</a:t>
            </a:r>
            <a:r>
              <a:rPr lang="ru-RU" dirty="0" smtClean="0"/>
              <a:t> </a:t>
            </a:r>
            <a:r>
              <a:rPr lang="ru-RU" dirty="0" err="1" smtClean="0"/>
              <a:t>азық-түліктердің</a:t>
            </a:r>
            <a:r>
              <a:rPr lang="ru-RU" dirty="0" smtClean="0"/>
              <a:t> </a:t>
            </a:r>
            <a:r>
              <a:rPr lang="ru-RU" dirty="0" err="1" smtClean="0"/>
              <a:t>қатарына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 </a:t>
            </a:r>
            <a:r>
              <a:rPr lang="ru-RU" dirty="0" err="1" smtClean="0"/>
              <a:t>Себебі</a:t>
            </a:r>
            <a:r>
              <a:rPr lang="ru-RU" dirty="0" smtClean="0"/>
              <a:t> </a:t>
            </a:r>
            <a:r>
              <a:rPr lang="ru-RU" dirty="0" err="1" smtClean="0"/>
              <a:t>шұжық</a:t>
            </a:r>
            <a:r>
              <a:rPr lang="ru-RU" dirty="0" smtClean="0"/>
              <a:t> </a:t>
            </a:r>
            <a:r>
              <a:rPr lang="ru-RU" dirty="0" err="1" smtClean="0"/>
              <a:t>өнімдері</a:t>
            </a:r>
            <a:r>
              <a:rPr lang="ru-RU" dirty="0" smtClean="0"/>
              <a:t> соя </a:t>
            </a:r>
            <a:r>
              <a:rPr lang="ru-RU" dirty="0" err="1" smtClean="0"/>
              <a:t>ақуызы</a:t>
            </a:r>
            <a:r>
              <a:rPr lang="ru-RU" dirty="0" smtClean="0"/>
              <a:t>, </a:t>
            </a:r>
            <a:r>
              <a:rPr lang="ru-RU" dirty="0" err="1" smtClean="0"/>
              <a:t>құс</a:t>
            </a:r>
            <a:r>
              <a:rPr lang="ru-RU" dirty="0" smtClean="0"/>
              <a:t> </a:t>
            </a:r>
            <a:r>
              <a:rPr lang="ru-RU" dirty="0" err="1" smtClean="0"/>
              <a:t>еті</a:t>
            </a:r>
            <a:r>
              <a:rPr lang="ru-RU" dirty="0" smtClean="0"/>
              <a:t>, мал </a:t>
            </a:r>
            <a:r>
              <a:rPr lang="ru-RU" dirty="0" err="1" smtClean="0"/>
              <a:t>еті</a:t>
            </a:r>
            <a:r>
              <a:rPr lang="ru-RU" dirty="0" smtClean="0"/>
              <a:t>, крахмал </a:t>
            </a:r>
            <a:r>
              <a:rPr lang="ru-RU" dirty="0" err="1" smtClean="0"/>
              <a:t>ұны</a:t>
            </a:r>
            <a:r>
              <a:rPr lang="ru-RU" dirty="0" smtClean="0"/>
              <a:t>, </a:t>
            </a:r>
            <a:r>
              <a:rPr lang="ru-RU" dirty="0" err="1" smtClean="0"/>
              <a:t>малдың</a:t>
            </a:r>
            <a:r>
              <a:rPr lang="ru-RU" dirty="0" smtClean="0"/>
              <a:t> </a:t>
            </a:r>
            <a:r>
              <a:rPr lang="ru-RU" dirty="0" err="1" smtClean="0"/>
              <a:t>терісінен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т.б </a:t>
            </a:r>
            <a:r>
              <a:rPr lang="ru-RU" dirty="0" err="1" smtClean="0"/>
              <a:t>жасалған</a:t>
            </a:r>
            <a:r>
              <a:rPr lang="ru-RU" dirty="0" smtClean="0"/>
              <a:t> </a:t>
            </a:r>
            <a:r>
              <a:rPr lang="ru-RU" dirty="0" err="1" smtClean="0"/>
              <a:t>қоспадан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Қытырлақ</a:t>
            </a:r>
            <a:r>
              <a:rPr lang="ru-RU" dirty="0" smtClean="0"/>
              <a:t> </a:t>
            </a:r>
            <a:r>
              <a:rPr lang="ru-RU" dirty="0" err="1" smtClean="0"/>
              <a:t>әрі</a:t>
            </a:r>
            <a:r>
              <a:rPr lang="ru-RU" dirty="0" smtClean="0"/>
              <a:t> </a:t>
            </a:r>
            <a:r>
              <a:rPr lang="ru-RU" dirty="0" err="1" smtClean="0"/>
              <a:t>ауызда</a:t>
            </a:r>
            <a:r>
              <a:rPr lang="ru-RU" dirty="0" smtClean="0"/>
              <a:t> тез </a:t>
            </a:r>
            <a:r>
              <a:rPr lang="ru-RU" dirty="0" err="1" smtClean="0"/>
              <a:t>еритін</a:t>
            </a:r>
            <a:r>
              <a:rPr lang="ru-RU" dirty="0" smtClean="0"/>
              <a:t> </a:t>
            </a:r>
            <a:r>
              <a:rPr lang="ru-RU" b="1" dirty="0" err="1" smtClean="0"/>
              <a:t>қуырылған</a:t>
            </a:r>
            <a:r>
              <a:rPr lang="ru-RU" b="1" dirty="0" smtClean="0"/>
              <a:t> </a:t>
            </a:r>
            <a:r>
              <a:rPr lang="ru-RU" b="1" dirty="0" err="1" smtClean="0"/>
              <a:t>картоптарды</a:t>
            </a:r>
            <a:r>
              <a:rPr lang="ru-RU" b="1" dirty="0" smtClean="0"/>
              <a:t> </a:t>
            </a:r>
            <a:r>
              <a:rPr lang="ru-RU" dirty="0" err="1" smtClean="0"/>
              <a:t>жасау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картоп</a:t>
            </a:r>
            <a:r>
              <a:rPr lang="ru-RU" dirty="0" smtClean="0"/>
              <a:t>, </a:t>
            </a:r>
            <a:r>
              <a:rPr lang="ru-RU" dirty="0" err="1" smtClean="0"/>
              <a:t>өсімдік</a:t>
            </a:r>
            <a:r>
              <a:rPr lang="ru-RU" dirty="0" smtClean="0"/>
              <a:t> </a:t>
            </a:r>
            <a:r>
              <a:rPr lang="ru-RU" dirty="0" err="1" smtClean="0"/>
              <a:t>майы</a:t>
            </a:r>
            <a:r>
              <a:rPr lang="ru-RU" dirty="0" smtClean="0"/>
              <a:t>, </a:t>
            </a:r>
            <a:r>
              <a:rPr lang="ru-RU" dirty="0" err="1" smtClean="0"/>
              <a:t>жұпар</a:t>
            </a:r>
            <a:r>
              <a:rPr lang="ru-RU" dirty="0" smtClean="0"/>
              <a:t> </a:t>
            </a:r>
            <a:r>
              <a:rPr lang="ru-RU" dirty="0" err="1" smtClean="0"/>
              <a:t>иіс</a:t>
            </a:r>
            <a:r>
              <a:rPr lang="ru-RU" dirty="0" smtClean="0"/>
              <a:t> </a:t>
            </a:r>
            <a:r>
              <a:rPr lang="ru-RU" dirty="0" err="1" smtClean="0"/>
              <a:t>беретін</a:t>
            </a:r>
            <a:r>
              <a:rPr lang="ru-RU" dirty="0" smtClean="0"/>
              <a:t> </a:t>
            </a:r>
            <a:r>
              <a:rPr lang="ru-RU" dirty="0" err="1" smtClean="0"/>
              <a:t>ароматизаторлар</a:t>
            </a:r>
            <a:r>
              <a:rPr lang="ru-RU" dirty="0" smtClean="0"/>
              <a:t>, </a:t>
            </a:r>
            <a:r>
              <a:rPr lang="ru-RU" dirty="0" err="1" smtClean="0"/>
              <a:t>нәруыз</a:t>
            </a:r>
            <a:r>
              <a:rPr lang="ru-RU" dirty="0" smtClean="0"/>
              <a:t>, </a:t>
            </a:r>
            <a:r>
              <a:rPr lang="ru-RU" dirty="0" err="1" smtClean="0"/>
              <a:t>реңк</a:t>
            </a:r>
            <a:r>
              <a:rPr lang="ru-RU" dirty="0" smtClean="0"/>
              <a:t> беру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химиялық</a:t>
            </a:r>
            <a:r>
              <a:rPr lang="ru-RU" dirty="0" smtClean="0"/>
              <a:t> </a:t>
            </a:r>
            <a:r>
              <a:rPr lang="ru-RU" dirty="0" err="1" smtClean="0"/>
              <a:t>түрлі</a:t>
            </a:r>
            <a:r>
              <a:rPr lang="ru-RU" dirty="0" smtClean="0"/>
              <a:t> </a:t>
            </a:r>
            <a:r>
              <a:rPr lang="ru-RU" dirty="0" err="1" smtClean="0"/>
              <a:t>қоспалар</a:t>
            </a:r>
            <a:r>
              <a:rPr lang="ru-RU" dirty="0" smtClean="0"/>
              <a:t> </a:t>
            </a:r>
            <a:r>
              <a:rPr lang="ru-RU" dirty="0" err="1" smtClean="0"/>
              <a:t>пайдаланылады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Фаст-фудтың</a:t>
            </a:r>
            <a:r>
              <a:rPr lang="ru-RU" dirty="0" smtClean="0"/>
              <a:t> </a:t>
            </a:r>
            <a:r>
              <a:rPr lang="ru-RU" dirty="0" err="1" smtClean="0"/>
              <a:t>құрамында</a:t>
            </a:r>
            <a:r>
              <a:rPr lang="ru-RU" dirty="0" smtClean="0"/>
              <a:t> </a:t>
            </a:r>
            <a:r>
              <a:rPr lang="ru-RU" dirty="0" err="1" smtClean="0"/>
              <a:t>өте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мөлшерде</a:t>
            </a:r>
            <a:r>
              <a:rPr lang="ru-RU" dirty="0" smtClean="0"/>
              <a:t> </a:t>
            </a:r>
            <a:r>
              <a:rPr lang="ru-RU" b="1" dirty="0" smtClean="0"/>
              <a:t>ас </a:t>
            </a:r>
            <a:r>
              <a:rPr lang="ru-RU" b="1" dirty="0" err="1" smtClean="0"/>
              <a:t>тұзы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Ас </a:t>
            </a:r>
            <a:r>
              <a:rPr lang="ru-RU" dirty="0" err="1" smtClean="0"/>
              <a:t>тұзы</a:t>
            </a:r>
            <a:r>
              <a:rPr lang="ru-RU" dirty="0" smtClean="0"/>
              <a:t> </a:t>
            </a:r>
            <a:r>
              <a:rPr lang="ru-RU" dirty="0" err="1" smtClean="0"/>
              <a:t>тамақты</a:t>
            </a:r>
            <a:r>
              <a:rPr lang="ru-RU" dirty="0" smtClean="0"/>
              <a:t> </a:t>
            </a:r>
            <a:r>
              <a:rPr lang="ru-RU" dirty="0" err="1" smtClean="0"/>
              <a:t>ұзақ</a:t>
            </a:r>
            <a:r>
              <a:rPr lang="ru-RU" dirty="0" smtClean="0"/>
              <a:t> </a:t>
            </a:r>
            <a:r>
              <a:rPr lang="ru-RU" dirty="0" err="1" smtClean="0"/>
              <a:t>уақытқа</a:t>
            </a:r>
            <a:r>
              <a:rPr lang="ru-RU" dirty="0" smtClean="0"/>
              <a:t> </a:t>
            </a:r>
            <a:r>
              <a:rPr lang="ru-RU" dirty="0" err="1" smtClean="0"/>
              <a:t>дейін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қалпында</a:t>
            </a:r>
            <a:r>
              <a:rPr lang="ru-RU" dirty="0" smtClean="0"/>
              <a:t> </a:t>
            </a:r>
            <a:r>
              <a:rPr lang="ru-RU" dirty="0" err="1" smtClean="0"/>
              <a:t>сақтау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пайдаланылады</a:t>
            </a:r>
            <a:r>
              <a:rPr lang="ru-RU" dirty="0" smtClean="0"/>
              <a:t>. </a:t>
            </a:r>
            <a:r>
              <a:rPr lang="ru-RU" dirty="0" err="1" smtClean="0"/>
              <a:t>Күнделікті</a:t>
            </a:r>
            <a:r>
              <a:rPr lang="ru-RU" dirty="0" smtClean="0"/>
              <a:t> </a:t>
            </a:r>
            <a:r>
              <a:rPr lang="ru-RU" dirty="0" err="1" smtClean="0"/>
              <a:t>өмірде</a:t>
            </a:r>
            <a:r>
              <a:rPr lang="ru-RU" dirty="0" smtClean="0"/>
              <a:t> ас </a:t>
            </a:r>
            <a:r>
              <a:rPr lang="ru-RU" dirty="0" err="1" smtClean="0"/>
              <a:t>тұзын</a:t>
            </a:r>
            <a:r>
              <a:rPr lang="ru-RU" dirty="0" smtClean="0"/>
              <a:t> </a:t>
            </a:r>
            <a:r>
              <a:rPr lang="ru-RU" dirty="0" err="1" smtClean="0"/>
              <a:t>жиі</a:t>
            </a:r>
            <a:r>
              <a:rPr lang="ru-RU" dirty="0" smtClean="0"/>
              <a:t> </a:t>
            </a:r>
            <a:r>
              <a:rPr lang="ru-RU" dirty="0" err="1" smtClean="0"/>
              <a:t>қолдану</a:t>
            </a:r>
            <a:r>
              <a:rPr lang="ru-RU" dirty="0" smtClean="0"/>
              <a:t> артерия </a:t>
            </a:r>
            <a:r>
              <a:rPr lang="ru-RU" dirty="0" err="1" smtClean="0"/>
              <a:t>қысымының</a:t>
            </a:r>
            <a:r>
              <a:rPr lang="ru-RU" dirty="0" smtClean="0"/>
              <a:t> </a:t>
            </a:r>
            <a:r>
              <a:rPr lang="ru-RU" dirty="0" err="1" smtClean="0"/>
              <a:t>жоғарылауына</a:t>
            </a:r>
            <a:r>
              <a:rPr lang="ru-RU" dirty="0" smtClean="0"/>
              <a:t>, </a:t>
            </a:r>
            <a:r>
              <a:rPr lang="ru-RU" dirty="0" err="1" smtClean="0"/>
              <a:t>жүрек</a:t>
            </a:r>
            <a:r>
              <a:rPr lang="ru-RU" dirty="0" smtClean="0"/>
              <a:t> </a:t>
            </a:r>
            <a:r>
              <a:rPr lang="ru-RU" dirty="0" err="1" smtClean="0"/>
              <a:t>талмасының</a:t>
            </a:r>
            <a:r>
              <a:rPr lang="ru-RU" dirty="0" smtClean="0"/>
              <a:t>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болуына</a:t>
            </a:r>
            <a:r>
              <a:rPr lang="ru-RU" dirty="0" smtClean="0"/>
              <a:t>, </a:t>
            </a:r>
            <a:r>
              <a:rPr lang="ru-RU" dirty="0" err="1" smtClean="0"/>
              <a:t>мидағы</a:t>
            </a:r>
            <a:r>
              <a:rPr lang="ru-RU" dirty="0" smtClean="0"/>
              <a:t> </a:t>
            </a:r>
            <a:r>
              <a:rPr lang="ru-RU" dirty="0" err="1" smtClean="0"/>
              <a:t>қан</a:t>
            </a:r>
            <a:r>
              <a:rPr lang="ru-RU" dirty="0" smtClean="0"/>
              <a:t> </a:t>
            </a:r>
            <a:r>
              <a:rPr lang="ru-RU" dirty="0" err="1" smtClean="0"/>
              <a:t>айналысының</a:t>
            </a:r>
            <a:r>
              <a:rPr lang="ru-RU" dirty="0" smtClean="0"/>
              <a:t> </a:t>
            </a:r>
            <a:r>
              <a:rPr lang="ru-RU" dirty="0" err="1" smtClean="0"/>
              <a:t>кенеттен</a:t>
            </a:r>
            <a:r>
              <a:rPr lang="ru-RU" dirty="0" smtClean="0"/>
              <a:t> </a:t>
            </a:r>
            <a:r>
              <a:rPr lang="ru-RU" dirty="0" err="1" smtClean="0"/>
              <a:t>бұзылуына</a:t>
            </a:r>
            <a:r>
              <a:rPr lang="ru-RU" dirty="0" smtClean="0"/>
              <a:t> </a:t>
            </a:r>
            <a:r>
              <a:rPr lang="ru-RU" dirty="0" err="1" smtClean="0"/>
              <a:t>әкеліп</a:t>
            </a:r>
            <a:r>
              <a:rPr lang="ru-RU" dirty="0" smtClean="0"/>
              <a:t> </a:t>
            </a:r>
            <a:r>
              <a:rPr lang="ru-RU" dirty="0" err="1" smtClean="0"/>
              <a:t>соғады</a:t>
            </a:r>
            <a:r>
              <a:rPr lang="ru-RU" dirty="0" smtClean="0"/>
              <a:t>. </a:t>
            </a:r>
            <a:r>
              <a:rPr lang="ru-RU" dirty="0" err="1" smtClean="0"/>
              <a:t>Фаст-фудты</a:t>
            </a:r>
            <a:r>
              <a:rPr lang="ru-RU" dirty="0" smtClean="0"/>
              <a:t> </a:t>
            </a:r>
            <a:r>
              <a:rPr lang="ru-RU" dirty="0" err="1" smtClean="0"/>
              <a:t>жиі</a:t>
            </a:r>
            <a:r>
              <a:rPr lang="ru-RU" dirty="0" smtClean="0"/>
              <a:t> </a:t>
            </a:r>
            <a:r>
              <a:rPr lang="ru-RU" dirty="0" err="1" smtClean="0"/>
              <a:t>тұтыну</a:t>
            </a:r>
            <a:r>
              <a:rPr lang="ru-RU" dirty="0" smtClean="0"/>
              <a:t> </a:t>
            </a:r>
            <a:r>
              <a:rPr lang="ru-RU" dirty="0" err="1" smtClean="0"/>
              <a:t>әсіресе</a:t>
            </a:r>
            <a:r>
              <a:rPr lang="ru-RU" dirty="0" smtClean="0"/>
              <a:t> </a:t>
            </a:r>
            <a:r>
              <a:rPr lang="ru-RU" dirty="0" err="1" smtClean="0"/>
              <a:t>жасөспірімдерге</a:t>
            </a:r>
            <a:r>
              <a:rPr lang="ru-RU" dirty="0" smtClean="0"/>
              <a:t>  </a:t>
            </a: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әсерін</a:t>
            </a:r>
            <a:r>
              <a:rPr lang="ru-RU" dirty="0" smtClean="0"/>
              <a:t> </a:t>
            </a:r>
            <a:r>
              <a:rPr lang="ru-RU" dirty="0" err="1" smtClean="0"/>
              <a:t>тигізеді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8674" name="AutoShape 2" descr="Колбаса оптом — купить в компании «Байсад» | Оптовая продажа колбасных  изделий от производ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олбаса оптом — купить в компании «Байсад» | Оптовая продажа колбасных  изделий от производ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олбасные изделия | Продукты Ермол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Вареные колбасные изделия (эмульгированные колбасы) – Agrosm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256"/>
            <a:ext cx="3190061" cy="2328866"/>
          </a:xfrm>
          <a:prstGeom prst="rect">
            <a:avLst/>
          </a:prstGeom>
          <a:noFill/>
        </p:spPr>
      </p:pic>
      <p:sp>
        <p:nvSpPr>
          <p:cNvPr id="28684" name="AutoShape 12" descr="Картошка-фри - рецепт с фотографиями - Patee. Рецеп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Картофель Фри во «Вкусно - и точка»: цена, описание, состав, кало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Картофель Фри во «Вкусно - и точка»: цена, описание, состав, кало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0" name="AutoShape 18" descr="Картофель фри в домашних условиях - пошаговый рецепт с фото на Повар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2" name="AutoShape 20" descr="Картофель Фри Средняя порция из кафе Макдоналдс – фото, состав, калории,  БЖУ, ц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94" name="Picture 22" descr="Картофель фри в домашних условиях вкусный рецепт с фото пошагово и видео -  TvCook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14554"/>
            <a:ext cx="2967040" cy="1752600"/>
          </a:xfrm>
          <a:prstGeom prst="rect">
            <a:avLst/>
          </a:prstGeom>
          <a:noFill/>
        </p:spPr>
      </p:pic>
      <p:sp>
        <p:nvSpPr>
          <p:cNvPr id="28696" name="AutoShape 24" descr="Открыть фастфу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8" name="AutoShape 26" descr="Фастфуд: новые времена, В фокусе на Restoranoff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700" name="Picture 28" descr="Так вреден фастфуд или нет? Отвечает Санэпидкомитет - Читать на PLOV.P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66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338</Words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Жетісай ауданы мамандандырылған  «Дарын» мектеп-интернаты КММ</vt:lpstr>
      <vt:lpstr>Слайд 2</vt:lpstr>
      <vt:lpstr>Слайд 3</vt:lpstr>
      <vt:lpstr>Слайд 4</vt:lpstr>
      <vt:lpstr>Дұрыс тамақтанудың ережелері:</vt:lpstr>
      <vt:lpstr>Дұрыс тамақтанудың негізгі шарттары:</vt:lpstr>
      <vt:lpstr>Слайд 7</vt:lpstr>
      <vt:lpstr>Қандай тағамдар денсаулыққа зиянды? </vt:lpstr>
      <vt:lpstr>Слайд 9</vt:lpstr>
      <vt:lpstr>Газдалған сусындар (Кока-кола) </vt:lpstr>
      <vt:lpstr>Энергетикалық сусындар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18</cp:revision>
  <dcterms:created xsi:type="dcterms:W3CDTF">2024-11-11T04:57:17Z</dcterms:created>
  <dcterms:modified xsi:type="dcterms:W3CDTF">2024-11-13T08:36:05Z</dcterms:modified>
</cp:coreProperties>
</file>