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8" r:id="rId3"/>
    <p:sldId id="257" r:id="rId4"/>
    <p:sldId id="261" r:id="rId5"/>
    <p:sldId id="285" r:id="rId6"/>
    <p:sldId id="286" r:id="rId7"/>
    <p:sldId id="284" r:id="rId8"/>
    <p:sldId id="287" r:id="rId9"/>
    <p:sldId id="288" r:id="rId10"/>
    <p:sldId id="289" r:id="rId11"/>
    <p:sldId id="290" r:id="rId12"/>
    <p:sldId id="291" r:id="rId13"/>
    <p:sldId id="292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CAA9056C-38CD-4B56-BA7F-377BA595CE08}">
  <a:tblStyle styleId="{CAA9056C-38CD-4B56-BA7F-377BA595CE0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7292A2E-F333-43FB-9621-5CBBE7FDCDCB}" styleName="Светлый стиль 2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5" autoAdjust="0"/>
    <p:restoredTop sz="94660"/>
  </p:normalViewPr>
  <p:slideViewPr>
    <p:cSldViewPr>
      <p:cViewPr varScale="1">
        <p:scale>
          <a:sx n="92" d="100"/>
          <a:sy n="92" d="100"/>
        </p:scale>
        <p:origin x="-654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34F9E6-2F07-4521-B497-13D8AF368CC7}" type="doc">
      <dgm:prSet loTypeId="urn:microsoft.com/office/officeart/2005/8/layout/vProcess5" loCatId="process" qsTypeId="urn:microsoft.com/office/officeart/2005/8/quickstyle/3d3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EE63A6C6-174D-4759-8700-6E67D37F0DEF}">
      <dgm:prSet phldrT="[Текст]"/>
      <dgm:spPr/>
      <dgm:t>
        <a:bodyPr/>
        <a:lstStyle/>
        <a:p>
          <a:r>
            <a:rPr lang="kk-KZ" dirty="0" smtClean="0"/>
            <a:t>Өзің</a:t>
          </a:r>
          <a:endParaRPr lang="ru-RU" dirty="0"/>
        </a:p>
      </dgm:t>
    </dgm:pt>
    <dgm:pt modelId="{63C18724-1882-410F-AE75-EF276AF6F37D}" type="parTrans" cxnId="{35F1CD95-DD58-41BB-A071-02A06B2C0EB8}">
      <dgm:prSet/>
      <dgm:spPr/>
      <dgm:t>
        <a:bodyPr/>
        <a:lstStyle/>
        <a:p>
          <a:endParaRPr lang="ru-RU"/>
        </a:p>
      </dgm:t>
    </dgm:pt>
    <dgm:pt modelId="{C7C6B43A-E2ED-453E-8393-7243B457D78C}" type="sibTrans" cxnId="{35F1CD95-DD58-41BB-A071-02A06B2C0EB8}">
      <dgm:prSet/>
      <dgm:spPr/>
      <dgm:t>
        <a:bodyPr/>
        <a:lstStyle/>
        <a:p>
          <a:endParaRPr lang="ru-RU"/>
        </a:p>
      </dgm:t>
    </dgm:pt>
    <dgm:pt modelId="{46F754B0-4C5A-42AA-9CD2-A96C1AA40E89}">
      <dgm:prSet phldrT="[Текст]"/>
      <dgm:spPr/>
      <dgm:t>
        <a:bodyPr/>
        <a:lstStyle/>
        <a:p>
          <a:r>
            <a:rPr lang="kk-KZ" dirty="0" smtClean="0"/>
            <a:t>Ата-ана</a:t>
          </a:r>
          <a:endParaRPr lang="ru-RU" dirty="0"/>
        </a:p>
      </dgm:t>
    </dgm:pt>
    <dgm:pt modelId="{30FF200B-7CBD-40E3-8C46-4D958040EE8D}" type="parTrans" cxnId="{CA4D4A3A-1F44-49AA-A1EB-011066CC387D}">
      <dgm:prSet/>
      <dgm:spPr/>
      <dgm:t>
        <a:bodyPr/>
        <a:lstStyle/>
        <a:p>
          <a:endParaRPr lang="ru-RU"/>
        </a:p>
      </dgm:t>
    </dgm:pt>
    <dgm:pt modelId="{23458EEE-9D54-4D67-B0C3-43CAAF0DB181}" type="sibTrans" cxnId="{CA4D4A3A-1F44-49AA-A1EB-011066CC387D}">
      <dgm:prSet/>
      <dgm:spPr/>
      <dgm:t>
        <a:bodyPr/>
        <a:lstStyle/>
        <a:p>
          <a:endParaRPr lang="ru-RU"/>
        </a:p>
      </dgm:t>
    </dgm:pt>
    <dgm:pt modelId="{CD577687-6AC7-4FDA-81C9-32C0D118164C}">
      <dgm:prSet phldrT="[Текст]"/>
      <dgm:spPr/>
      <dgm:t>
        <a:bodyPr/>
        <a:lstStyle/>
        <a:p>
          <a:r>
            <a:rPr lang="kk-KZ" dirty="0" smtClean="0"/>
            <a:t>Әуесқойлық</a:t>
          </a:r>
        </a:p>
      </dgm:t>
    </dgm:pt>
    <dgm:pt modelId="{B5F320EF-630B-4486-A1F0-A396DBD65EE0}" type="parTrans" cxnId="{4B0C0C46-D8FB-48F1-86AF-7C71BB2D810E}">
      <dgm:prSet/>
      <dgm:spPr/>
      <dgm:t>
        <a:bodyPr/>
        <a:lstStyle/>
        <a:p>
          <a:endParaRPr lang="ru-RU"/>
        </a:p>
      </dgm:t>
    </dgm:pt>
    <dgm:pt modelId="{3A42E12A-7084-498F-9BF6-6DFAB805FEB8}" type="sibTrans" cxnId="{4B0C0C46-D8FB-48F1-86AF-7C71BB2D810E}">
      <dgm:prSet/>
      <dgm:spPr/>
      <dgm:t>
        <a:bodyPr/>
        <a:lstStyle/>
        <a:p>
          <a:endParaRPr lang="ru-RU"/>
        </a:p>
      </dgm:t>
    </dgm:pt>
    <dgm:pt modelId="{EABEFB87-8EBA-42A0-9ED2-94F9C0BD5743}">
      <dgm:prSet phldrT="[Текст]"/>
      <dgm:spPr/>
      <dgm:t>
        <a:bodyPr/>
        <a:lstStyle/>
        <a:p>
          <a:r>
            <a:rPr lang="kk-KZ" dirty="0" smtClean="0"/>
            <a:t>Жарнама</a:t>
          </a:r>
        </a:p>
      </dgm:t>
    </dgm:pt>
    <dgm:pt modelId="{D8211DC2-DC63-4361-87DF-8BCAFFABCE59}" type="parTrans" cxnId="{8C7AD536-316A-4253-BE68-C6C5E5FDE736}">
      <dgm:prSet/>
      <dgm:spPr/>
      <dgm:t>
        <a:bodyPr/>
        <a:lstStyle/>
        <a:p>
          <a:endParaRPr lang="ru-RU"/>
        </a:p>
      </dgm:t>
    </dgm:pt>
    <dgm:pt modelId="{874C2C69-DC2F-4E84-8D41-B2CD07CE9B7B}" type="sibTrans" cxnId="{8C7AD536-316A-4253-BE68-C6C5E5FDE736}">
      <dgm:prSet/>
      <dgm:spPr/>
      <dgm:t>
        <a:bodyPr/>
        <a:lstStyle/>
        <a:p>
          <a:endParaRPr lang="ru-RU"/>
        </a:p>
      </dgm:t>
    </dgm:pt>
    <dgm:pt modelId="{14768C5A-0795-4240-9D04-7E21445AC18E}" type="pres">
      <dgm:prSet presAssocID="{0034F9E6-2F07-4521-B497-13D8AF368CC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3DABC9A-E4BE-473D-AEB5-C13BDB8867D7}" type="pres">
      <dgm:prSet presAssocID="{0034F9E6-2F07-4521-B497-13D8AF368CC7}" presName="dummyMaxCanvas" presStyleCnt="0">
        <dgm:presLayoutVars/>
      </dgm:prSet>
      <dgm:spPr/>
    </dgm:pt>
    <dgm:pt modelId="{73DED134-48B7-4AB9-8BD6-1A78D649FD17}" type="pres">
      <dgm:prSet presAssocID="{0034F9E6-2F07-4521-B497-13D8AF368CC7}" presName="FourNodes_1" presStyleLbl="node1" presStyleIdx="0" presStyleCnt="4" custLinFactNeighborX="485" custLinFactNeighborY="-59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61EFB3-1D01-46A9-A0AF-6EE86A1121D8}" type="pres">
      <dgm:prSet presAssocID="{0034F9E6-2F07-4521-B497-13D8AF368CC7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3EA148-6670-418C-9E91-EF018FBA0EF0}" type="pres">
      <dgm:prSet presAssocID="{0034F9E6-2F07-4521-B497-13D8AF368CC7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A5F660-CEBD-43EE-AE55-819BA39FBC55}" type="pres">
      <dgm:prSet presAssocID="{0034F9E6-2F07-4521-B497-13D8AF368CC7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A9A8CD-5CA8-421E-8123-29651C3255C5}" type="pres">
      <dgm:prSet presAssocID="{0034F9E6-2F07-4521-B497-13D8AF368CC7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63E216-9D02-4480-99C1-D631F39AA18B}" type="pres">
      <dgm:prSet presAssocID="{0034F9E6-2F07-4521-B497-13D8AF368CC7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9CC62E-ACB4-40B4-9B7D-460BC2A32E27}" type="pres">
      <dgm:prSet presAssocID="{0034F9E6-2F07-4521-B497-13D8AF368CC7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90D5B2-C541-468B-9F0E-99F99DDEDD07}" type="pres">
      <dgm:prSet presAssocID="{0034F9E6-2F07-4521-B497-13D8AF368CC7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3C3605-0CA7-4541-88D4-ED64E98ECD46}" type="pres">
      <dgm:prSet presAssocID="{0034F9E6-2F07-4521-B497-13D8AF368CC7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4D6E31-69B7-44B0-8603-0AE0020CE978}" type="pres">
      <dgm:prSet presAssocID="{0034F9E6-2F07-4521-B497-13D8AF368CC7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0F5353-8A9D-4A34-82D0-EB643D4B14BB}" type="pres">
      <dgm:prSet presAssocID="{0034F9E6-2F07-4521-B497-13D8AF368CC7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B0C0C46-D8FB-48F1-86AF-7C71BB2D810E}" srcId="{0034F9E6-2F07-4521-B497-13D8AF368CC7}" destId="{CD577687-6AC7-4FDA-81C9-32C0D118164C}" srcOrd="2" destOrd="0" parTransId="{B5F320EF-630B-4486-A1F0-A396DBD65EE0}" sibTransId="{3A42E12A-7084-498F-9BF6-6DFAB805FEB8}"/>
    <dgm:cxn modelId="{4B316327-C2E0-417A-9645-D236A65F843A}" type="presOf" srcId="{CD577687-6AC7-4FDA-81C9-32C0D118164C}" destId="{544D6E31-69B7-44B0-8603-0AE0020CE978}" srcOrd="1" destOrd="0" presId="urn:microsoft.com/office/officeart/2005/8/layout/vProcess5"/>
    <dgm:cxn modelId="{4E541CB7-40E6-46D4-A2E0-F1ABB76C7276}" type="presOf" srcId="{0034F9E6-2F07-4521-B497-13D8AF368CC7}" destId="{14768C5A-0795-4240-9D04-7E21445AC18E}" srcOrd="0" destOrd="0" presId="urn:microsoft.com/office/officeart/2005/8/layout/vProcess5"/>
    <dgm:cxn modelId="{7106BE58-6696-4657-A678-59330BDDCB76}" type="presOf" srcId="{CD577687-6AC7-4FDA-81C9-32C0D118164C}" destId="{273EA148-6670-418C-9E91-EF018FBA0EF0}" srcOrd="0" destOrd="0" presId="urn:microsoft.com/office/officeart/2005/8/layout/vProcess5"/>
    <dgm:cxn modelId="{7ED103EE-A08C-469A-AB20-23775AD6FA10}" type="presOf" srcId="{3A42E12A-7084-498F-9BF6-6DFAB805FEB8}" destId="{C49CC62E-ACB4-40B4-9B7D-460BC2A32E27}" srcOrd="0" destOrd="0" presId="urn:microsoft.com/office/officeart/2005/8/layout/vProcess5"/>
    <dgm:cxn modelId="{FE7A1CE4-D701-4F9C-9E1C-1CF5E3900050}" type="presOf" srcId="{46F754B0-4C5A-42AA-9CD2-A96C1AA40E89}" destId="{C561EFB3-1D01-46A9-A0AF-6EE86A1121D8}" srcOrd="0" destOrd="0" presId="urn:microsoft.com/office/officeart/2005/8/layout/vProcess5"/>
    <dgm:cxn modelId="{35F1CD95-DD58-41BB-A071-02A06B2C0EB8}" srcId="{0034F9E6-2F07-4521-B497-13D8AF368CC7}" destId="{EE63A6C6-174D-4759-8700-6E67D37F0DEF}" srcOrd="0" destOrd="0" parTransId="{63C18724-1882-410F-AE75-EF276AF6F37D}" sibTransId="{C7C6B43A-E2ED-453E-8393-7243B457D78C}"/>
    <dgm:cxn modelId="{7F419646-51A8-4B34-A416-BFACE235C195}" type="presOf" srcId="{C7C6B43A-E2ED-453E-8393-7243B457D78C}" destId="{ECA9A8CD-5CA8-421E-8123-29651C3255C5}" srcOrd="0" destOrd="0" presId="urn:microsoft.com/office/officeart/2005/8/layout/vProcess5"/>
    <dgm:cxn modelId="{648E7BC4-0D00-4A34-90BE-973D2E4B3E5F}" type="presOf" srcId="{EE63A6C6-174D-4759-8700-6E67D37F0DEF}" destId="{73DED134-48B7-4AB9-8BD6-1A78D649FD17}" srcOrd="0" destOrd="0" presId="urn:microsoft.com/office/officeart/2005/8/layout/vProcess5"/>
    <dgm:cxn modelId="{29DF3F46-747E-49FA-9C1F-DA5EE37500A1}" type="presOf" srcId="{46F754B0-4C5A-42AA-9CD2-A96C1AA40E89}" destId="{2E3C3605-0CA7-4541-88D4-ED64E98ECD46}" srcOrd="1" destOrd="0" presId="urn:microsoft.com/office/officeart/2005/8/layout/vProcess5"/>
    <dgm:cxn modelId="{0BD324EC-4193-4BDF-926D-96CB7407C6E6}" type="presOf" srcId="{EABEFB87-8EBA-42A0-9ED2-94F9C0BD5743}" destId="{38A5F660-CEBD-43EE-AE55-819BA39FBC55}" srcOrd="0" destOrd="0" presId="urn:microsoft.com/office/officeart/2005/8/layout/vProcess5"/>
    <dgm:cxn modelId="{8CE6B4E0-0593-4642-B006-54686C2C4A5B}" type="presOf" srcId="{EABEFB87-8EBA-42A0-9ED2-94F9C0BD5743}" destId="{650F5353-8A9D-4A34-82D0-EB643D4B14BB}" srcOrd="1" destOrd="0" presId="urn:microsoft.com/office/officeart/2005/8/layout/vProcess5"/>
    <dgm:cxn modelId="{530A79EF-45C4-4BDB-A687-E0351D4DCE07}" type="presOf" srcId="{23458EEE-9D54-4D67-B0C3-43CAAF0DB181}" destId="{7363E216-9D02-4480-99C1-D631F39AA18B}" srcOrd="0" destOrd="0" presId="urn:microsoft.com/office/officeart/2005/8/layout/vProcess5"/>
    <dgm:cxn modelId="{8C7AD536-316A-4253-BE68-C6C5E5FDE736}" srcId="{0034F9E6-2F07-4521-B497-13D8AF368CC7}" destId="{EABEFB87-8EBA-42A0-9ED2-94F9C0BD5743}" srcOrd="3" destOrd="0" parTransId="{D8211DC2-DC63-4361-87DF-8BCAFFABCE59}" sibTransId="{874C2C69-DC2F-4E84-8D41-B2CD07CE9B7B}"/>
    <dgm:cxn modelId="{81EF0AEE-A040-4326-B07D-80A56EAC84E5}" type="presOf" srcId="{EE63A6C6-174D-4759-8700-6E67D37F0DEF}" destId="{8C90D5B2-C541-468B-9F0E-99F99DDEDD07}" srcOrd="1" destOrd="0" presId="urn:microsoft.com/office/officeart/2005/8/layout/vProcess5"/>
    <dgm:cxn modelId="{CA4D4A3A-1F44-49AA-A1EB-011066CC387D}" srcId="{0034F9E6-2F07-4521-B497-13D8AF368CC7}" destId="{46F754B0-4C5A-42AA-9CD2-A96C1AA40E89}" srcOrd="1" destOrd="0" parTransId="{30FF200B-7CBD-40E3-8C46-4D958040EE8D}" sibTransId="{23458EEE-9D54-4D67-B0C3-43CAAF0DB181}"/>
    <dgm:cxn modelId="{5AFBEAE1-94D7-4131-8FFF-68399CCD7686}" type="presParOf" srcId="{14768C5A-0795-4240-9D04-7E21445AC18E}" destId="{83DABC9A-E4BE-473D-AEB5-C13BDB8867D7}" srcOrd="0" destOrd="0" presId="urn:microsoft.com/office/officeart/2005/8/layout/vProcess5"/>
    <dgm:cxn modelId="{537A0063-5B2D-4CA8-91C0-30D11E8E1C9E}" type="presParOf" srcId="{14768C5A-0795-4240-9D04-7E21445AC18E}" destId="{73DED134-48B7-4AB9-8BD6-1A78D649FD17}" srcOrd="1" destOrd="0" presId="urn:microsoft.com/office/officeart/2005/8/layout/vProcess5"/>
    <dgm:cxn modelId="{2D9203C1-3DF5-4D72-805D-6C431BEDDE6A}" type="presParOf" srcId="{14768C5A-0795-4240-9D04-7E21445AC18E}" destId="{C561EFB3-1D01-46A9-A0AF-6EE86A1121D8}" srcOrd="2" destOrd="0" presId="urn:microsoft.com/office/officeart/2005/8/layout/vProcess5"/>
    <dgm:cxn modelId="{EB2E67E9-3EDD-42F1-9DCB-EAC8C082FB99}" type="presParOf" srcId="{14768C5A-0795-4240-9D04-7E21445AC18E}" destId="{273EA148-6670-418C-9E91-EF018FBA0EF0}" srcOrd="3" destOrd="0" presId="urn:microsoft.com/office/officeart/2005/8/layout/vProcess5"/>
    <dgm:cxn modelId="{ED2F0CEE-439C-4A33-B7FE-B67C610B2E80}" type="presParOf" srcId="{14768C5A-0795-4240-9D04-7E21445AC18E}" destId="{38A5F660-CEBD-43EE-AE55-819BA39FBC55}" srcOrd="4" destOrd="0" presId="urn:microsoft.com/office/officeart/2005/8/layout/vProcess5"/>
    <dgm:cxn modelId="{476ED9B9-5E12-48F7-98D9-CE0A80300DEE}" type="presParOf" srcId="{14768C5A-0795-4240-9D04-7E21445AC18E}" destId="{ECA9A8CD-5CA8-421E-8123-29651C3255C5}" srcOrd="5" destOrd="0" presId="urn:microsoft.com/office/officeart/2005/8/layout/vProcess5"/>
    <dgm:cxn modelId="{8E44D95B-D365-4DF5-AB6F-100250941E77}" type="presParOf" srcId="{14768C5A-0795-4240-9D04-7E21445AC18E}" destId="{7363E216-9D02-4480-99C1-D631F39AA18B}" srcOrd="6" destOrd="0" presId="urn:microsoft.com/office/officeart/2005/8/layout/vProcess5"/>
    <dgm:cxn modelId="{A053C4A4-1964-4DD8-85FB-690CC811D302}" type="presParOf" srcId="{14768C5A-0795-4240-9D04-7E21445AC18E}" destId="{C49CC62E-ACB4-40B4-9B7D-460BC2A32E27}" srcOrd="7" destOrd="0" presId="urn:microsoft.com/office/officeart/2005/8/layout/vProcess5"/>
    <dgm:cxn modelId="{FE5F2443-374B-45AF-A555-E26A25FB46D7}" type="presParOf" srcId="{14768C5A-0795-4240-9D04-7E21445AC18E}" destId="{8C90D5B2-C541-468B-9F0E-99F99DDEDD07}" srcOrd="8" destOrd="0" presId="urn:microsoft.com/office/officeart/2005/8/layout/vProcess5"/>
    <dgm:cxn modelId="{054EA5EE-6D8A-4150-8EAB-0D2EEEC57041}" type="presParOf" srcId="{14768C5A-0795-4240-9D04-7E21445AC18E}" destId="{2E3C3605-0CA7-4541-88D4-ED64E98ECD46}" srcOrd="9" destOrd="0" presId="urn:microsoft.com/office/officeart/2005/8/layout/vProcess5"/>
    <dgm:cxn modelId="{FC5EE866-2A39-4B2D-B80F-273F3F529B84}" type="presParOf" srcId="{14768C5A-0795-4240-9D04-7E21445AC18E}" destId="{544D6E31-69B7-44B0-8603-0AE0020CE978}" srcOrd="10" destOrd="0" presId="urn:microsoft.com/office/officeart/2005/8/layout/vProcess5"/>
    <dgm:cxn modelId="{5D0B62DA-3040-4810-BBCC-22997DD9EE45}" type="presParOf" srcId="{14768C5A-0795-4240-9D04-7E21445AC18E}" destId="{650F5353-8A9D-4A34-82D0-EB643D4B14BB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DED134-48B7-4AB9-8BD6-1A78D649FD17}">
      <dsp:nvSpPr>
        <dsp:cNvPr id="0" name=""/>
        <dsp:cNvSpPr/>
      </dsp:nvSpPr>
      <dsp:spPr>
        <a:xfrm>
          <a:off x="23652" y="0"/>
          <a:ext cx="4876800" cy="89408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 smtClean="0"/>
            <a:t>Өзің</a:t>
          </a:r>
          <a:endParaRPr lang="ru-RU" sz="4000" kern="1200" dirty="0"/>
        </a:p>
      </dsp:txBody>
      <dsp:txXfrm>
        <a:off x="49839" y="26187"/>
        <a:ext cx="3836467" cy="841706"/>
      </dsp:txXfrm>
    </dsp:sp>
    <dsp:sp modelId="{C561EFB3-1D01-46A9-A0AF-6EE86A1121D8}">
      <dsp:nvSpPr>
        <dsp:cNvPr id="0" name=""/>
        <dsp:cNvSpPr/>
      </dsp:nvSpPr>
      <dsp:spPr>
        <a:xfrm>
          <a:off x="408432" y="1056640"/>
          <a:ext cx="4876800" cy="89408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 smtClean="0"/>
            <a:t>Ата-ана</a:t>
          </a:r>
          <a:endParaRPr lang="ru-RU" sz="4000" kern="1200" dirty="0"/>
        </a:p>
      </dsp:txBody>
      <dsp:txXfrm>
        <a:off x="434619" y="1082827"/>
        <a:ext cx="3834841" cy="841706"/>
      </dsp:txXfrm>
    </dsp:sp>
    <dsp:sp modelId="{273EA148-6670-418C-9E91-EF018FBA0EF0}">
      <dsp:nvSpPr>
        <dsp:cNvPr id="0" name=""/>
        <dsp:cNvSpPr/>
      </dsp:nvSpPr>
      <dsp:spPr>
        <a:xfrm>
          <a:off x="810768" y="2113280"/>
          <a:ext cx="4876800" cy="89408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 smtClean="0"/>
            <a:t>Әуесқойлық</a:t>
          </a:r>
        </a:p>
      </dsp:txBody>
      <dsp:txXfrm>
        <a:off x="836955" y="2139467"/>
        <a:ext cx="3840937" cy="841706"/>
      </dsp:txXfrm>
    </dsp:sp>
    <dsp:sp modelId="{38A5F660-CEBD-43EE-AE55-819BA39FBC55}">
      <dsp:nvSpPr>
        <dsp:cNvPr id="0" name=""/>
        <dsp:cNvSpPr/>
      </dsp:nvSpPr>
      <dsp:spPr>
        <a:xfrm>
          <a:off x="1219200" y="3169919"/>
          <a:ext cx="4876800" cy="89408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 smtClean="0"/>
            <a:t>Жарнама</a:t>
          </a:r>
        </a:p>
      </dsp:txBody>
      <dsp:txXfrm>
        <a:off x="1245387" y="3196106"/>
        <a:ext cx="3834841" cy="841706"/>
      </dsp:txXfrm>
    </dsp:sp>
    <dsp:sp modelId="{ECA9A8CD-5CA8-421E-8123-29651C3255C5}">
      <dsp:nvSpPr>
        <dsp:cNvPr id="0" name=""/>
        <dsp:cNvSpPr/>
      </dsp:nvSpPr>
      <dsp:spPr>
        <a:xfrm>
          <a:off x="4295647" y="684783"/>
          <a:ext cx="581152" cy="58115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>
        <a:off x="4426406" y="684783"/>
        <a:ext cx="319634" cy="437317"/>
      </dsp:txXfrm>
    </dsp:sp>
    <dsp:sp modelId="{7363E216-9D02-4480-99C1-D631F39AA18B}">
      <dsp:nvSpPr>
        <dsp:cNvPr id="0" name=""/>
        <dsp:cNvSpPr/>
      </dsp:nvSpPr>
      <dsp:spPr>
        <a:xfrm>
          <a:off x="4704080" y="1741423"/>
          <a:ext cx="581152" cy="58115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>
        <a:off x="4834839" y="1741423"/>
        <a:ext cx="319634" cy="437317"/>
      </dsp:txXfrm>
    </dsp:sp>
    <dsp:sp modelId="{C49CC62E-ACB4-40B4-9B7D-460BC2A32E27}">
      <dsp:nvSpPr>
        <dsp:cNvPr id="0" name=""/>
        <dsp:cNvSpPr/>
      </dsp:nvSpPr>
      <dsp:spPr>
        <a:xfrm>
          <a:off x="5106415" y="2798064"/>
          <a:ext cx="581152" cy="581152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>
        <a:off x="5237174" y="2798064"/>
        <a:ext cx="319634" cy="4373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0916098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51705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 descr="paint_transparent1.png"/>
          <p:cNvPicPr preferRelativeResize="0"/>
          <p:nvPr/>
        </p:nvPicPr>
        <p:blipFill rotWithShape="1">
          <a:blip r:embed="rId3">
            <a:alphaModFix/>
          </a:blip>
          <a:srcRect l="55211"/>
          <a:stretch/>
        </p:blipFill>
        <p:spPr>
          <a:xfrm>
            <a:off x="1" y="0"/>
            <a:ext cx="4095677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208125" y="3287225"/>
            <a:ext cx="52503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5" descr="paint_transparent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457200" y="1348975"/>
            <a:ext cx="55113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Lato Hairline"/>
              <a:buNone/>
              <a:defRPr>
                <a:latin typeface="Lato Hairline"/>
                <a:ea typeface="Lato Hairline"/>
                <a:cs typeface="Lato Hairline"/>
                <a:sym typeface="Lato Hairli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Font typeface="Lato Hairline"/>
              <a:buNone/>
              <a:defRPr>
                <a:latin typeface="Lato Hairline"/>
                <a:ea typeface="Lato Hairline"/>
                <a:cs typeface="Lato Hairline"/>
                <a:sym typeface="Lato Hairli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Font typeface="Lato Hairline"/>
              <a:buNone/>
              <a:defRPr>
                <a:latin typeface="Lato Hairline"/>
                <a:ea typeface="Lato Hairline"/>
                <a:cs typeface="Lato Hairline"/>
                <a:sym typeface="Lato Hairli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Font typeface="Lato Hairline"/>
              <a:buNone/>
              <a:defRPr>
                <a:latin typeface="Lato Hairline"/>
                <a:ea typeface="Lato Hairline"/>
                <a:cs typeface="Lato Hairline"/>
                <a:sym typeface="Lato Hairli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Font typeface="Lato Hairline"/>
              <a:buNone/>
              <a:defRPr>
                <a:latin typeface="Lato Hairline"/>
                <a:ea typeface="Lato Hairline"/>
                <a:cs typeface="Lato Hairline"/>
                <a:sym typeface="Lato Hairli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Font typeface="Lato Hairline"/>
              <a:buNone/>
              <a:defRPr>
                <a:latin typeface="Lato Hairline"/>
                <a:ea typeface="Lato Hairline"/>
                <a:cs typeface="Lato Hairline"/>
                <a:sym typeface="Lato Hairli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Font typeface="Lato Hairline"/>
              <a:buNone/>
              <a:defRPr>
                <a:latin typeface="Lato Hairline"/>
                <a:ea typeface="Lato Hairline"/>
                <a:cs typeface="Lato Hairline"/>
                <a:sym typeface="Lato Hairli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Font typeface="Lato Hairline"/>
              <a:buNone/>
              <a:defRPr>
                <a:latin typeface="Lato Hairline"/>
                <a:ea typeface="Lato Hairline"/>
                <a:cs typeface="Lato Hairline"/>
                <a:sym typeface="Lato Hairli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Font typeface="Lato Hairline"/>
              <a:buNone/>
              <a:defRPr>
                <a:latin typeface="Lato Hairline"/>
                <a:ea typeface="Lato Hairline"/>
                <a:cs typeface="Lato Hairline"/>
                <a:sym typeface="Lato Hairline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457200" y="2244400"/>
            <a:ext cx="5511300" cy="260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805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6" descr="paint_transparent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457200" y="1348975"/>
            <a:ext cx="55113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457200" y="2211825"/>
            <a:ext cx="2675100" cy="2637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30200">
              <a:spcBef>
                <a:spcPts val="600"/>
              </a:spcBef>
              <a:spcAft>
                <a:spcPts val="0"/>
              </a:spcAft>
              <a:buSzPts val="1600"/>
              <a:buChar char="×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2"/>
          </p:nvPr>
        </p:nvSpPr>
        <p:spPr>
          <a:xfrm>
            <a:off x="3293406" y="2211825"/>
            <a:ext cx="2675100" cy="2637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30200">
              <a:spcBef>
                <a:spcPts val="600"/>
              </a:spcBef>
              <a:spcAft>
                <a:spcPts val="0"/>
              </a:spcAft>
              <a:buSzPts val="1600"/>
              <a:buChar char="×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84805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44;p9" descr="paint_transparent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9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228600">
              <a:spcBef>
                <a:spcPts val="360"/>
              </a:spcBef>
              <a:spcAft>
                <a:spcPts val="0"/>
              </a:spcAft>
              <a:buSzPts val="1400"/>
              <a:buNone/>
              <a:defRPr sz="1400"/>
            </a:lvl1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ldNum" idx="12"/>
          </p:nvPr>
        </p:nvSpPr>
        <p:spPr>
          <a:xfrm>
            <a:off x="84805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circle" type="blank">
  <p:cSld name="BLANK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10" descr="paint_transparent4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13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4297650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/>
            </a:lvl1pPr>
            <a:lvl2pPr lvl="1" algn="ctr">
              <a:buNone/>
              <a:defRPr/>
            </a:lvl2pPr>
            <a:lvl3pPr lvl="2" algn="ctr">
              <a:buNone/>
              <a:defRPr/>
            </a:lvl3pPr>
            <a:lvl4pPr lvl="3" algn="ctr">
              <a:buNone/>
              <a:defRPr/>
            </a:lvl4pPr>
            <a:lvl5pPr lvl="4" algn="ctr">
              <a:buNone/>
              <a:defRPr/>
            </a:lvl5pPr>
            <a:lvl6pPr lvl="5" algn="ctr">
              <a:buNone/>
              <a:defRPr/>
            </a:lvl6pPr>
            <a:lvl7pPr lvl="6" algn="ctr">
              <a:buNone/>
              <a:defRPr/>
            </a:lvl7pPr>
            <a:lvl8pPr lvl="7" algn="ctr">
              <a:buNone/>
              <a:defRPr/>
            </a:lvl8pPr>
            <a:lvl9pPr lvl="8" algn="ctr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CCCCC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1348975"/>
            <a:ext cx="55113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2244400"/>
            <a:ext cx="5511300" cy="26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×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×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×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×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○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■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●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○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■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805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lvl="1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lvl="2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lvl="3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lvl="4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lvl="5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lvl="6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lvl="7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lvl="8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5" r:id="rId4"/>
    <p:sldLayoutId id="2147483656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>
            <a:spLocks noGrp="1"/>
          </p:cNvSpPr>
          <p:nvPr>
            <p:ph type="ctrTitle"/>
          </p:nvPr>
        </p:nvSpPr>
        <p:spPr>
          <a:xfrm>
            <a:off x="2500298" y="3287225"/>
            <a:ext cx="5958127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kk-KZ" dirty="0" smtClean="0"/>
              <a:t/>
            </a:r>
            <a:br>
              <a:rPr lang="kk-KZ" dirty="0" smtClean="0"/>
            </a:br>
            <a:r>
              <a:rPr lang="kk-KZ" sz="1600" b="1" dirty="0" smtClean="0"/>
              <a:t>Дайындаған</a:t>
            </a:r>
            <a:r>
              <a:rPr lang="kk-KZ" sz="1600" b="1" smtClean="0"/>
              <a:t>: </a:t>
            </a:r>
            <a:r>
              <a:rPr lang="kk-KZ" sz="1600" b="1" smtClean="0"/>
              <a:t>Нурмаганбетов Н.А.</a:t>
            </a:r>
            <a:r>
              <a:rPr lang="kk-KZ" sz="1600" dirty="0" smtClean="0"/>
              <a:t/>
            </a:r>
            <a:br>
              <a:rPr lang="kk-KZ" sz="1600" dirty="0" smtClean="0"/>
            </a:br>
            <a:endParaRPr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4397910" y="1491630"/>
            <a:ext cx="408316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Мамандық</a:t>
            </a:r>
          </a:p>
          <a:p>
            <a:r>
              <a:rPr lang="kk-KZ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таңдау</a:t>
            </a:r>
            <a:endParaRPr lang="ru-RU" sz="6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10</a:t>
            </a:fld>
            <a:endParaRPr lang="en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190401"/>
              </p:ext>
            </p:extLst>
          </p:nvPr>
        </p:nvGraphicFramePr>
        <p:xfrm>
          <a:off x="251520" y="699542"/>
          <a:ext cx="6480720" cy="2935224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979326">
                  <a:extLst>
                    <a:ext uri="{9D8B030D-6E8A-4147-A177-3AD203B41FA5}">
                      <a16:colId xmlns:a16="http://schemas.microsoft.com/office/drawing/2014/main" xmlns="" val="3576994690"/>
                    </a:ext>
                  </a:extLst>
                </a:gridCol>
                <a:gridCol w="5501394">
                  <a:extLst>
                    <a:ext uri="{9D8B030D-6E8A-4147-A177-3AD203B41FA5}">
                      <a16:colId xmlns:a16="http://schemas.microsoft.com/office/drawing/2014/main" xmlns="" val="600105641"/>
                    </a:ext>
                  </a:extLst>
                </a:gridCol>
              </a:tblGrid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</a:rPr>
                        <a:t>В038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Әлеуметтану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2376111522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В044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Менеджмент және басқару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879011117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В045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Аудит және салық салу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623639092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В046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Қаржы, экономика, банк және сақтандыру ісі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894239587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В047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Маркетинг және жарнама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3784513109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В048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Еңбек дағдылары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3578145066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В052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Жер туралы ғылым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3297908348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В075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Кадастр және жерге орналастыру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1336623287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В095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</a:rPr>
                        <a:t>Көлік қызметтері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319604000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79512" y="152023"/>
            <a:ext cx="300595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Математика+география</a:t>
            </a:r>
            <a:endParaRPr kumimoji="0" lang="kk-KZ" altLang="ru-RU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3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11</a:t>
            </a:fld>
            <a:endParaRPr lang="en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797805"/>
              </p:ext>
            </p:extLst>
          </p:nvPr>
        </p:nvGraphicFramePr>
        <p:xfrm>
          <a:off x="457200" y="580678"/>
          <a:ext cx="6203032" cy="1956816"/>
        </p:xfrm>
        <a:graphic>
          <a:graphicData uri="http://schemas.openxmlformats.org/drawingml/2006/table">
            <a:tbl>
              <a:tblPr firstRow="1" firstCol="1" bandRow="1">
                <a:tableStyleId>{CAA9056C-38CD-4B56-BA7F-377BA595CE08}</a:tableStyleId>
              </a:tblPr>
              <a:tblGrid>
                <a:gridCol w="693960">
                  <a:extLst>
                    <a:ext uri="{9D8B030D-6E8A-4147-A177-3AD203B41FA5}">
                      <a16:colId xmlns:a16="http://schemas.microsoft.com/office/drawing/2014/main" xmlns="" val="2671733522"/>
                    </a:ext>
                  </a:extLst>
                </a:gridCol>
                <a:gridCol w="5509072">
                  <a:extLst>
                    <a:ext uri="{9D8B030D-6E8A-4147-A177-3AD203B41FA5}">
                      <a16:colId xmlns:a16="http://schemas.microsoft.com/office/drawing/2014/main" xmlns="" val="4291539772"/>
                    </a:ext>
                  </a:extLst>
                </a:gridCol>
              </a:tblGrid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В018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Шет тілі мұғалімдерін даярлау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2111846667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В035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Түркітану және шығыстану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399180645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В036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Аударма ісі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3283954175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В039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Мәдениеттану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2029427641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В040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Саясаттану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2020074837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Халықаралық қатынастар және дипломатия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422706742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152023"/>
            <a:ext cx="214353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ДЖТ+Ағылшын</a:t>
            </a:r>
            <a:endParaRPr kumimoji="0" lang="kk-KZ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961580"/>
              </p:ext>
            </p:extLst>
          </p:nvPr>
        </p:nvGraphicFramePr>
        <p:xfrm>
          <a:off x="457200" y="3092818"/>
          <a:ext cx="6203032" cy="652272"/>
        </p:xfrm>
        <a:graphic>
          <a:graphicData uri="http://schemas.openxmlformats.org/drawingml/2006/table">
            <a:tbl>
              <a:tblPr firstRow="1" firstCol="1" bandRow="1">
                <a:tableStyleId>{CAA9056C-38CD-4B56-BA7F-377BA595CE08}</a:tableStyleId>
              </a:tblPr>
              <a:tblGrid>
                <a:gridCol w="802432">
                  <a:extLst>
                    <a:ext uri="{9D8B030D-6E8A-4147-A177-3AD203B41FA5}">
                      <a16:colId xmlns:a16="http://schemas.microsoft.com/office/drawing/2014/main" xmlns="" val="2089761056"/>
                    </a:ext>
                  </a:extLst>
                </a:gridCol>
                <a:gridCol w="5400600">
                  <a:extLst>
                    <a:ext uri="{9D8B030D-6E8A-4147-A177-3AD203B41FA5}">
                      <a16:colId xmlns:a16="http://schemas.microsoft.com/office/drawing/2014/main" xmlns="" val="2207537281"/>
                    </a:ext>
                  </a:extLst>
                </a:gridCol>
              </a:tblGrid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В091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Туризм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2738145097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В093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Мейрамхана ісі және қонақүй бизнесі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3123871088"/>
                  </a:ext>
                </a:extLst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323528" y="2645791"/>
            <a:ext cx="28648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Ағылшын +География</a:t>
            </a:r>
            <a:endParaRPr kumimoji="0" lang="kk-KZ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307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12</a:t>
            </a:fld>
            <a:endParaRPr lang="en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928396"/>
              </p:ext>
            </p:extLst>
          </p:nvPr>
        </p:nvGraphicFramePr>
        <p:xfrm>
          <a:off x="422340" y="555526"/>
          <a:ext cx="6093875" cy="1467485"/>
        </p:xfrm>
        <a:graphic>
          <a:graphicData uri="http://schemas.openxmlformats.org/drawingml/2006/table">
            <a:tbl>
              <a:tblPr firstRow="1" firstCol="1" bandRow="1">
                <a:tableStyleId>{CAA9056C-38CD-4B56-BA7F-377BA595CE08}</a:tableStyleId>
              </a:tblPr>
              <a:tblGrid>
                <a:gridCol w="765464">
                  <a:extLst>
                    <a:ext uri="{9D8B030D-6E8A-4147-A177-3AD203B41FA5}">
                      <a16:colId xmlns:a16="http://schemas.microsoft.com/office/drawing/2014/main" xmlns="" val="2747954102"/>
                    </a:ext>
                  </a:extLst>
                </a:gridCol>
                <a:gridCol w="5328411">
                  <a:extLst>
                    <a:ext uri="{9D8B030D-6E8A-4147-A177-3AD203B41FA5}">
                      <a16:colId xmlns:a16="http://schemas.microsoft.com/office/drawing/2014/main" xmlns="" val="416276216"/>
                    </a:ext>
                  </a:extLst>
                </a:gridCol>
              </a:tblGrid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В014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 мұғалімдерін даярлау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3996570649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В015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Гуманитарлық пәндер бойынша мұғалімдер даярлау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855223499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В032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Философия және этика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4014960712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В034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Тарих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108517780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Архиология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249688862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ДЖТ+География</a:t>
            </a:r>
            <a:endParaRPr kumimoji="0" lang="kk-KZ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872206"/>
              </p:ext>
            </p:extLst>
          </p:nvPr>
        </p:nvGraphicFramePr>
        <p:xfrm>
          <a:off x="251519" y="2688316"/>
          <a:ext cx="6264695" cy="652272"/>
        </p:xfrm>
        <a:graphic>
          <a:graphicData uri="http://schemas.openxmlformats.org/drawingml/2006/table">
            <a:tbl>
              <a:tblPr firstRow="1" firstCol="1" bandRow="1">
                <a:tableStyleId>{CAA9056C-38CD-4B56-BA7F-377BA595CE08}</a:tableStyleId>
              </a:tblPr>
              <a:tblGrid>
                <a:gridCol w="700858">
                  <a:extLst>
                    <a:ext uri="{9D8B030D-6E8A-4147-A177-3AD203B41FA5}">
                      <a16:colId xmlns:a16="http://schemas.microsoft.com/office/drawing/2014/main" xmlns="" val="1234330872"/>
                    </a:ext>
                  </a:extLst>
                </a:gridCol>
                <a:gridCol w="5563837">
                  <a:extLst>
                    <a:ext uri="{9D8B030D-6E8A-4147-A177-3AD203B41FA5}">
                      <a16:colId xmlns:a16="http://schemas.microsoft.com/office/drawing/2014/main" xmlns="" val="687567778"/>
                    </a:ext>
                  </a:extLst>
                </a:gridCol>
              </a:tblGrid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В049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Құқық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640351650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В096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Құқық қорғау қызметі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2084427584"/>
                  </a:ext>
                </a:extLst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51520" y="215872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ДЖТ+Құқық</a:t>
            </a:r>
            <a:endParaRPr kumimoji="0" lang="kk-KZ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459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13</a:t>
            </a:fld>
            <a:endParaRPr lang="en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938549"/>
              </p:ext>
            </p:extLst>
          </p:nvPr>
        </p:nvGraphicFramePr>
        <p:xfrm>
          <a:off x="395536" y="771550"/>
          <a:ext cx="5832648" cy="1304544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1657188">
                  <a:extLst>
                    <a:ext uri="{9D8B030D-6E8A-4147-A177-3AD203B41FA5}">
                      <a16:colId xmlns:a16="http://schemas.microsoft.com/office/drawing/2014/main" xmlns="" val="593261687"/>
                    </a:ext>
                  </a:extLst>
                </a:gridCol>
                <a:gridCol w="4175460">
                  <a:extLst>
                    <a:ext uri="{9D8B030D-6E8A-4147-A177-3AD203B41FA5}">
                      <a16:colId xmlns:a16="http://schemas.microsoft.com/office/drawing/2014/main" xmlns="" val="890518051"/>
                    </a:ext>
                  </a:extLst>
                </a:gridCol>
              </a:tblGrid>
              <a:tr h="1817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В016/В017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 және әдебиеті (Орыс) мұғалімдерін даярлау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4096915269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В037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Филология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1941318747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В043</a:t>
                      </a:r>
                      <a:endParaRPr lang="ru-RU" sz="16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Кітапхана ісі, мұрағат ісі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3976531798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39552" y="12347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Тіл +әдебиеті</a:t>
            </a:r>
            <a:endParaRPr kumimoji="0" lang="kk-KZ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615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>
            <a:spLocks noGrp="1"/>
          </p:cNvSpPr>
          <p:nvPr>
            <p:ph type="ctrTitle" idx="4294967295"/>
          </p:nvPr>
        </p:nvSpPr>
        <p:spPr>
          <a:xfrm>
            <a:off x="1275150" y="2337625"/>
            <a:ext cx="6593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k-KZ" sz="4400" dirty="0" smtClean="0">
                <a:solidFill>
                  <a:srgbClr val="FFFFFF"/>
                </a:solidFill>
              </a:rPr>
              <a:t>БОЛАШАҒЫҢДЫ</a:t>
            </a:r>
            <a:endParaRPr sz="4000" dirty="0">
              <a:solidFill>
                <a:srgbClr val="FFFFFF"/>
              </a:solidFill>
            </a:endParaRPr>
          </a:p>
        </p:txBody>
      </p:sp>
      <p:sp>
        <p:nvSpPr>
          <p:cNvPr id="75" name="Google Shape;75;p15"/>
          <p:cNvSpPr txBox="1">
            <a:spLocks noGrp="1"/>
          </p:cNvSpPr>
          <p:nvPr>
            <p:ph type="subTitle" idx="4294967295"/>
          </p:nvPr>
        </p:nvSpPr>
        <p:spPr>
          <a:xfrm>
            <a:off x="1275150" y="3345594"/>
            <a:ext cx="6593700" cy="15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kk-KZ" sz="8800" b="1" dirty="0" smtClean="0">
                <a:solidFill>
                  <a:srgbClr val="FFFFFF"/>
                </a:solidFill>
              </a:rPr>
              <a:t>ТАҢДА!</a:t>
            </a:r>
            <a:endParaRPr sz="8800" b="1" dirty="0">
              <a:solidFill>
                <a:srgbClr val="FFFFFF"/>
              </a:solidFill>
            </a:endParaRPr>
          </a:p>
        </p:txBody>
      </p:sp>
      <p:sp>
        <p:nvSpPr>
          <p:cNvPr id="76" name="Google Shape;76;p15"/>
          <p:cNvSpPr txBox="1">
            <a:spLocks noGrp="1"/>
          </p:cNvSpPr>
          <p:nvPr>
            <p:ph type="sldNum" idx="12"/>
          </p:nvPr>
        </p:nvSpPr>
        <p:spPr>
          <a:xfrm>
            <a:off x="4297650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sldNum" idx="12"/>
          </p:nvPr>
        </p:nvSpPr>
        <p:spPr>
          <a:xfrm>
            <a:off x="84805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691680" y="48351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824293257"/>
              </p:ext>
            </p:extLst>
          </p:nvPr>
        </p:nvGraphicFramePr>
        <p:xfrm>
          <a:off x="251520" y="33950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>
            <a:spLocks noGrp="1"/>
          </p:cNvSpPr>
          <p:nvPr>
            <p:ph type="sldNum" idx="12"/>
          </p:nvPr>
        </p:nvSpPr>
        <p:spPr>
          <a:xfrm>
            <a:off x="84805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1907704" y="123478"/>
            <a:ext cx="4464496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32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Математика+физика</a:t>
            </a:r>
            <a:endParaRPr lang="ru-RU" sz="2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888516"/>
              </p:ext>
            </p:extLst>
          </p:nvPr>
        </p:nvGraphicFramePr>
        <p:xfrm>
          <a:off x="467544" y="843558"/>
          <a:ext cx="6096000" cy="74168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xmlns="" val="944921657"/>
                    </a:ext>
                  </a:extLst>
                </a:gridCol>
                <a:gridCol w="4799856">
                  <a:extLst>
                    <a:ext uri="{9D8B030D-6E8A-4147-A177-3AD203B41FA5}">
                      <a16:colId xmlns:a16="http://schemas.microsoft.com/office/drawing/2014/main" xmlns="" val="9279118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В009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 мұғалімдерін даярлау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5771847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В010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Физика мұғалімдерін даярлау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81530018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187084"/>
              </p:ext>
            </p:extLst>
          </p:nvPr>
        </p:nvGraphicFramePr>
        <p:xfrm>
          <a:off x="467544" y="2015490"/>
          <a:ext cx="6096000" cy="111252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xmlns="" val="2026348520"/>
                    </a:ext>
                  </a:extLst>
                </a:gridCol>
                <a:gridCol w="4799856">
                  <a:extLst>
                    <a:ext uri="{9D8B030D-6E8A-4147-A177-3AD203B41FA5}">
                      <a16:colId xmlns:a16="http://schemas.microsoft.com/office/drawing/2014/main" xmlns="" val="1005874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В054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Физика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1349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В055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 және статистика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251748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В056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Механика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1812502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 lang="en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81927"/>
              </p:ext>
            </p:extLst>
          </p:nvPr>
        </p:nvGraphicFramePr>
        <p:xfrm>
          <a:off x="323528" y="218335"/>
          <a:ext cx="6096000" cy="475208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3600027944"/>
                    </a:ext>
                  </a:extLst>
                </a:gridCol>
                <a:gridCol w="4943872">
                  <a:extLst>
                    <a:ext uri="{9D8B030D-6E8A-4147-A177-3AD203B41FA5}">
                      <a16:colId xmlns:a16="http://schemas.microsoft.com/office/drawing/2014/main" xmlns="" val="11043267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В061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Материалтану және технологиялар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709815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В062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Электр техникасы және энергетика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087841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В063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Электр техникасы және автоматтандыру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338768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В064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Механика және металл өңдеу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609481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В065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Автокөлік құралдары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441371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В066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Теңіз көлігі және технологиялары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78005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В067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Әуе көлігі және технологиялары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490066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В069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Материалдар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өндірісі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шыны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қағаз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пластик,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ағаш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4115865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В070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Тоқыма: киім, аяқ киім және былғары бұйымдары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508032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В071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Тау-кен ісі және пайдалы қазбаларды өндіру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838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В074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Қала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құрылысы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құрылыс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жұмыстары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азаматтық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құрылыс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8988202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В076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Стандарттау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сертификаттау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метрология (сала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38070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197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 lang="en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944165"/>
              </p:ext>
            </p:extLst>
          </p:nvPr>
        </p:nvGraphicFramePr>
        <p:xfrm>
          <a:off x="395536" y="267494"/>
          <a:ext cx="5616624" cy="74168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083331">
                  <a:extLst>
                    <a:ext uri="{9D8B030D-6E8A-4147-A177-3AD203B41FA5}">
                      <a16:colId xmlns:a16="http://schemas.microsoft.com/office/drawing/2014/main" xmlns="" val="3803293486"/>
                    </a:ext>
                  </a:extLst>
                </a:gridCol>
                <a:gridCol w="4533293">
                  <a:extLst>
                    <a:ext uri="{9D8B030D-6E8A-4147-A177-3AD203B41FA5}">
                      <a16:colId xmlns:a16="http://schemas.microsoft.com/office/drawing/2014/main" xmlns="" val="20934249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В094</a:t>
                      </a:r>
                      <a:endParaRPr lang="ru-RU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Санитарлық-профилактикалық</a:t>
                      </a:r>
                      <a:r>
                        <a:rPr lang="ru-RU" sz="16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іс-шаралар</a:t>
                      </a:r>
                      <a:endParaRPr lang="ru-RU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49834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В097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Өрт қауіпсіздігі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2675158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27584" y="1203598"/>
            <a:ext cx="4032448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2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Математика+информатика</a:t>
            </a:r>
            <a:endParaRPr lang="ru-RU" sz="16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918645"/>
              </p:ext>
            </p:extLst>
          </p:nvPr>
        </p:nvGraphicFramePr>
        <p:xfrm>
          <a:off x="395536" y="1830070"/>
          <a:ext cx="5616624" cy="1634363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127872">
                  <a:extLst>
                    <a:ext uri="{9D8B030D-6E8A-4147-A177-3AD203B41FA5}">
                      <a16:colId xmlns:a16="http://schemas.microsoft.com/office/drawing/2014/main" xmlns="" val="2345957395"/>
                    </a:ext>
                  </a:extLst>
                </a:gridCol>
                <a:gridCol w="4488752">
                  <a:extLst>
                    <a:ext uri="{9D8B030D-6E8A-4147-A177-3AD203B41FA5}">
                      <a16:colId xmlns:a16="http://schemas.microsoft.com/office/drawing/2014/main" xmlns="" val="25134357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В011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Информатика мұғалімдерін даярлау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0297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В057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Ақпараттық технологиялар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476257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В058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Ақпараттық қауіпсіздік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35833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В059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Коммуникациялар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және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коммуникациялық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технологиялар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967895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2901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>
            <a:spLocks noGrp="1"/>
          </p:cNvSpPr>
          <p:nvPr>
            <p:ph type="sldNum" idx="12"/>
          </p:nvPr>
        </p:nvSpPr>
        <p:spPr>
          <a:xfrm>
            <a:off x="84805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/>
          </a:p>
        </p:txBody>
      </p:sp>
      <p:sp>
        <p:nvSpPr>
          <p:cNvPr id="2" name="Прямоугольник 1"/>
          <p:cNvSpPr/>
          <p:nvPr/>
        </p:nvSpPr>
        <p:spPr>
          <a:xfrm>
            <a:off x="2555776" y="123478"/>
            <a:ext cx="2232248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Биология+Химия</a:t>
            </a:r>
            <a:endParaRPr lang="ru-RU" sz="1200" dirty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466696"/>
              </p:ext>
            </p:extLst>
          </p:nvPr>
        </p:nvGraphicFramePr>
        <p:xfrm>
          <a:off x="395536" y="512174"/>
          <a:ext cx="5616624" cy="33375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995182">
                  <a:extLst>
                    <a:ext uri="{9D8B030D-6E8A-4147-A177-3AD203B41FA5}">
                      <a16:colId xmlns:a16="http://schemas.microsoft.com/office/drawing/2014/main" xmlns="" val="878489340"/>
                    </a:ext>
                  </a:extLst>
                </a:gridCol>
                <a:gridCol w="4621442">
                  <a:extLst>
                    <a:ext uri="{9D8B030D-6E8A-4147-A177-3AD203B41FA5}">
                      <a16:colId xmlns:a16="http://schemas.microsoft.com/office/drawing/2014/main" xmlns="" val="40109556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</a:rPr>
                        <a:t>В012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</a:rPr>
                        <a:t>Химия мұғалімдерін даярлау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48718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</a:rPr>
                        <a:t>В013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</a:rPr>
                        <a:t>Биология мұғалімдерін даярлау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4122243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</a:rPr>
                        <a:t>В050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</a:rPr>
                        <a:t>Биология және сабақтас ғылымдар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91469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</a:rPr>
                        <a:t>В053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</a:rPr>
                        <a:t>Химия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1352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</a:rPr>
                        <a:t>В068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</a:rPr>
                        <a:t>Азық-түлік өнімдерін өндіру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419683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</a:rPr>
                        <a:t>В072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</a:rPr>
                        <a:t>Фармацевтикалық өндіріс технологиясы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179394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</a:rPr>
                        <a:t>В077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</a:rPr>
                        <a:t>Өсімдік шаруашылығы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733229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</a:rPr>
                        <a:t>В078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</a:rPr>
                        <a:t>Мал шаруашылығы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1108252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</a:rPr>
                        <a:t>В080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</a:rPr>
                        <a:t>Балық шаруашылығы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796125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3618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 lang="en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146762"/>
              </p:ext>
            </p:extLst>
          </p:nvPr>
        </p:nvGraphicFramePr>
        <p:xfrm>
          <a:off x="323528" y="555526"/>
          <a:ext cx="6096000" cy="25958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xmlns="" val="2941352077"/>
                    </a:ext>
                  </a:extLst>
                </a:gridCol>
                <a:gridCol w="5015880">
                  <a:extLst>
                    <a:ext uri="{9D8B030D-6E8A-4147-A177-3AD203B41FA5}">
                      <a16:colId xmlns:a16="http://schemas.microsoft.com/office/drawing/2014/main" xmlns="" val="1832650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</a:rPr>
                        <a:t>В083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Ветеринария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7958331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В084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Мейірбике ісі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4242497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В085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Фармация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48744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В086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Жалпы медицина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242435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В087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Стоматология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092983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В088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Педиатрия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274287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В089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Қоғамдық</a:t>
                      </a:r>
                      <a:r>
                        <a:rPr lang="kk-KZ" sz="2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денсаулық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472564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2301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 lang="en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60643"/>
              </p:ext>
            </p:extLst>
          </p:nvPr>
        </p:nvGraphicFramePr>
        <p:xfrm>
          <a:off x="251520" y="843558"/>
          <a:ext cx="6912768" cy="2935224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xmlns="" val="2561205664"/>
                    </a:ext>
                  </a:extLst>
                </a:gridCol>
                <a:gridCol w="5832648">
                  <a:extLst>
                    <a:ext uri="{9D8B030D-6E8A-4147-A177-3AD203B41FA5}">
                      <a16:colId xmlns:a16="http://schemas.microsoft.com/office/drawing/2014/main" xmlns="" val="2632241725"/>
                    </a:ext>
                  </a:extLst>
                </a:gridCol>
              </a:tblGrid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</a:rPr>
                        <a:t>В001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Педагогика және психология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1398313084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В002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Мектепке дейінгі оқыту және тәрбиелеу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3187792689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В003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Бастауыш мектепті оқыту және әдістемесі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510561370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В019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Әлеуметтік педагогика мамандарын даярлау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482753088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В020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Арнайы педагогика мамандарын даярлау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408275534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В041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Психология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4007605425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В051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Қоршаған орта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824108669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В079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Орман шаруашылығы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3256945629"/>
                  </a:ext>
                </a:extLst>
              </a:tr>
              <a:tr h="181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</a:rPr>
                        <a:t>В090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</a:rPr>
                        <a:t>Әлеуметтік жұмыс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00" marR="63700" marT="0" marB="0" anchor="b"/>
                </a:tc>
                <a:extLst>
                  <a:ext uri="{0D108BD9-81ED-4DB2-BD59-A6C34878D82A}">
                    <a16:rowId xmlns:a16="http://schemas.microsoft.com/office/drawing/2014/main" xmlns="" val="240064416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51520" y="80015"/>
            <a:ext cx="277511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20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Биология +География</a:t>
            </a:r>
            <a:endParaRPr kumimoji="0" lang="kk-KZ" altLang="ru-RU" sz="2400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552863"/>
      </p:ext>
    </p:extLst>
  </p:cSld>
  <p:clrMapOvr>
    <a:masterClrMapping/>
  </p:clrMapOvr>
</p:sld>
</file>

<file path=ppt/theme/theme1.xml><?xml version="1.0" encoding="utf-8"?>
<a:theme xmlns:a="http://schemas.openxmlformats.org/drawingml/2006/main" name="Eglamour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349</Words>
  <Application>Microsoft Office PowerPoint</Application>
  <PresentationFormat>Экран (16:9)</PresentationFormat>
  <Paragraphs>181</Paragraphs>
  <Slides>13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Eglamour template</vt:lpstr>
      <vt:lpstr> Дайындаған: Нурмаганбетов Н.А. </vt:lpstr>
      <vt:lpstr>БОЛАШАҒЫҢДЫ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Бастауыш сыныптардағы ағылшын тілін оқыту әдістемесі Дайындаған: №20 Т.Рысқұлов атындағы ЖОМ-ның ағылшын тілі мұғалімі Айткулова Гульнар</dc:title>
  <dc:creator>Дарын</dc:creator>
  <cp:lastModifiedBy>User</cp:lastModifiedBy>
  <cp:revision>34</cp:revision>
  <dcterms:modified xsi:type="dcterms:W3CDTF">2025-11-17T05:57:48Z</dcterms:modified>
</cp:coreProperties>
</file>