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D8FF"/>
    <a:srgbClr val="85D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2FDD-15AE-450D-AC7F-DFF498D26D6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C9E-D50A-47D6-BCA0-46046DD13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2FDD-15AE-450D-AC7F-DFF498D26D6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C9E-D50A-47D6-BCA0-46046DD13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2FDD-15AE-450D-AC7F-DFF498D26D6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C9E-D50A-47D6-BCA0-46046DD13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2FDD-15AE-450D-AC7F-DFF498D26D6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C9E-D50A-47D6-BCA0-46046DD13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2FDD-15AE-450D-AC7F-DFF498D26D6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C9E-D50A-47D6-BCA0-46046DD13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2FDD-15AE-450D-AC7F-DFF498D26D6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C9E-D50A-47D6-BCA0-46046DD13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2FDD-15AE-450D-AC7F-DFF498D26D6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C9E-D50A-47D6-BCA0-46046DD13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2FDD-15AE-450D-AC7F-DFF498D26D6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C9E-D50A-47D6-BCA0-46046DD13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2FDD-15AE-450D-AC7F-DFF498D26D6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C9E-D50A-47D6-BCA0-46046DD13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2FDD-15AE-450D-AC7F-DFF498D26D6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C9E-D50A-47D6-BCA0-46046DD13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2FDD-15AE-450D-AC7F-DFF498D26D6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1C9E-D50A-47D6-BCA0-46046DD13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F2FDD-15AE-450D-AC7F-DFF498D26D61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21C9E-D50A-47D6-BCA0-46046DD13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Мои документы\Desktop\24dlXYj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3212976"/>
            <a:ext cx="79208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kk-KZ" sz="5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“Тәуелсіздік  -  тұғырым”</a:t>
            </a:r>
            <a:endParaRPr lang="ru-RU" sz="50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ои документы\Desktop\c15uy5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4461875" cy="3346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46" name="Picture 18" descr="C:\Users\Мои документы\Desktop\day180906a9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80728"/>
            <a:ext cx="2616541" cy="3744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43" name="Picture 15" descr="http://s2.i-news.kz/illustrations/b/e8/3b/b0/1355128324-4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068960"/>
            <a:ext cx="3298871" cy="2747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Мои документы\Desktop\1367645102_4-kz.jpg"/>
          <p:cNvPicPr>
            <a:picLocks noChangeAspect="1" noChangeArrowheads="1"/>
          </p:cNvPicPr>
          <p:nvPr/>
        </p:nvPicPr>
        <p:blipFill>
          <a:blip r:embed="rId5" cstate="print"/>
          <a:srcRect l="6157" r="26117"/>
          <a:stretch>
            <a:fillRect/>
          </a:stretch>
        </p:blipFill>
        <p:spPr bwMode="auto">
          <a:xfrm>
            <a:off x="5076056" y="3933056"/>
            <a:ext cx="2376264" cy="1973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25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25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ои документы\Desktop\130723-ulyk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D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:\Users\Мои документы\Desktop\img-abiyirbeqtinaliatajurtgaoralgankariyaninaytkanihq-72.jpg"/>
          <p:cNvPicPr>
            <a:picLocks noChangeAspect="1" noChangeArrowheads="1"/>
          </p:cNvPicPr>
          <p:nvPr/>
        </p:nvPicPr>
        <p:blipFill>
          <a:blip r:embed="rId2" cstate="print"/>
          <a:srcRect l="6294" t="7476"/>
          <a:stretch>
            <a:fillRect/>
          </a:stretch>
        </p:blipFill>
        <p:spPr bwMode="auto">
          <a:xfrm>
            <a:off x="1187624" y="980728"/>
            <a:ext cx="5712296" cy="4230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Мои документы\Desktop\ohota_s_berkutom.jpg"/>
          <p:cNvPicPr>
            <a:picLocks noChangeAspect="1" noChangeArrowheads="1"/>
          </p:cNvPicPr>
          <p:nvPr/>
        </p:nvPicPr>
        <p:blipFill>
          <a:blip r:embed="rId3" cstate="print"/>
          <a:srcRect t="1776" r="861"/>
          <a:stretch>
            <a:fillRect/>
          </a:stretch>
        </p:blipFill>
        <p:spPr bwMode="auto">
          <a:xfrm>
            <a:off x="3419872" y="1412776"/>
            <a:ext cx="4713734" cy="3546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Мои документы\Desktop\фон\казахста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780928"/>
            <a:ext cx="3410396" cy="3109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45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Мои документы\Desktop\фон\Dzhaylya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640960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ои документы\Desktop\dal34Sf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80928"/>
            <a:ext cx="8229600" cy="11430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kk-KZ" sz="40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16- желтоқсан</a:t>
            </a:r>
            <a:r>
              <a:rPr lang="kk-KZ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kk-KZ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kk-KZ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</a:t>
            </a:r>
            <a:r>
              <a:rPr lang="kk-KZ" sz="28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Алты алаштың айбынын  айғақтаған,</a:t>
            </a:r>
            <a:br>
              <a:rPr lang="kk-KZ" sz="28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kk-KZ" sz="28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ата-бабамыздың  арманы  орындалып, жасампаздығымызды жаңа белеске  көтерген</a:t>
            </a:r>
            <a:br>
              <a:rPr lang="kk-KZ" sz="28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kk-KZ" sz="40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Тәуелсіздік  күні.</a:t>
            </a:r>
            <a:endParaRPr lang="ru-RU" sz="40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D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Мои документы\Desktop\1341244233_20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3960440" cy="3240360"/>
          </a:xfrm>
          <a:prstGeom prst="rect">
            <a:avLst/>
          </a:prstGeom>
          <a:noFill/>
        </p:spPr>
      </p:pic>
      <p:pic>
        <p:nvPicPr>
          <p:cNvPr id="3078" name="Picture 6" descr="http://thenews.kz/static/news/c/f/cfzp3Kk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836712"/>
            <a:ext cx="4097803" cy="3240360"/>
          </a:xfrm>
          <a:prstGeom prst="rect">
            <a:avLst/>
          </a:prstGeom>
          <a:noFill/>
        </p:spPr>
      </p:pic>
      <p:pic>
        <p:nvPicPr>
          <p:cNvPr id="3093" name="Picture 21" descr="C:\Users\Мои документы\Desktop\Қанжығалы бөгенба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24944"/>
            <a:ext cx="2376264" cy="3096344"/>
          </a:xfrm>
          <a:prstGeom prst="rect">
            <a:avLst/>
          </a:prstGeom>
          <a:noFill/>
        </p:spPr>
      </p:pic>
      <p:pic>
        <p:nvPicPr>
          <p:cNvPr id="3094" name="Picture 22" descr="C:\Users\Мои документы\Desktop\қаракерей  қабанба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2924944"/>
            <a:ext cx="2286571" cy="3147108"/>
          </a:xfrm>
          <a:prstGeom prst="rect">
            <a:avLst/>
          </a:prstGeom>
          <a:noFill/>
        </p:spPr>
      </p:pic>
      <p:pic>
        <p:nvPicPr>
          <p:cNvPr id="3095" name="Picture 23" descr="C:\Users\Мои документы\Desktop\Шапырашты  наурызба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2924944"/>
            <a:ext cx="2304256" cy="3096344"/>
          </a:xfrm>
          <a:prstGeom prst="rect">
            <a:avLst/>
          </a:prstGeom>
          <a:noFill/>
        </p:spPr>
      </p:pic>
      <p:pic>
        <p:nvPicPr>
          <p:cNvPr id="3096" name="Picture 24" descr="C:\Users\Мои документы\Desktop\шақшақұлы  жәнібе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996952"/>
            <a:ext cx="2503042" cy="3024336"/>
          </a:xfrm>
          <a:prstGeom prst="rect">
            <a:avLst/>
          </a:prstGeom>
          <a:noFill/>
        </p:spPr>
      </p:pic>
      <p:pic>
        <p:nvPicPr>
          <p:cNvPr id="3097" name="Picture 25" descr="C:\Users\Мои документы\Desktop\Баян батыр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2996952"/>
            <a:ext cx="2230270" cy="2980928"/>
          </a:xfrm>
          <a:prstGeom prst="rect">
            <a:avLst/>
          </a:prstGeom>
          <a:noFill/>
        </p:spPr>
      </p:pic>
      <p:pic>
        <p:nvPicPr>
          <p:cNvPr id="3098" name="Picture 26" descr="C:\Users\Мои документы\Desktop\Көкжал Барақ батыр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996952"/>
            <a:ext cx="2160240" cy="2952328"/>
          </a:xfrm>
          <a:prstGeom prst="rect">
            <a:avLst/>
          </a:prstGeom>
          <a:noFill/>
        </p:spPr>
      </p:pic>
      <p:pic>
        <p:nvPicPr>
          <p:cNvPr id="3099" name="Picture 27" descr="C:\Users\Мои документы\Desktop\88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2924944"/>
            <a:ext cx="2455912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30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0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30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30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30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3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D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1" name="Picture 1" descr="C:\Users\Мои документы\Desktop\888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2736304" cy="3672408"/>
          </a:xfrm>
          <a:prstGeom prst="rect">
            <a:avLst/>
          </a:prstGeom>
          <a:noFill/>
        </p:spPr>
      </p:pic>
      <p:pic>
        <p:nvPicPr>
          <p:cNvPr id="5129" name="Picture 9" descr="http://buqarbay.files.wordpress.com/2011/09/baty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32656"/>
            <a:ext cx="2808312" cy="3744416"/>
          </a:xfrm>
          <a:prstGeom prst="rect">
            <a:avLst/>
          </a:prstGeom>
          <a:noFill/>
        </p:spPr>
      </p:pic>
      <p:pic>
        <p:nvPicPr>
          <p:cNvPr id="5123" name="Picture 3" descr="http://im6-tub-kz.yandex.net/i?id=484509212-2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32656"/>
            <a:ext cx="2771800" cy="3744416"/>
          </a:xfrm>
          <a:prstGeom prst="rect">
            <a:avLst/>
          </a:prstGeom>
          <a:noFill/>
        </p:spPr>
      </p:pic>
      <p:pic>
        <p:nvPicPr>
          <p:cNvPr id="5125" name="Picture 5" descr="http://im2-tub-kz.yandex.net/i?id=436073505-28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284984"/>
            <a:ext cx="3096344" cy="3024336"/>
          </a:xfrm>
          <a:prstGeom prst="rect">
            <a:avLst/>
          </a:prstGeom>
          <a:noFill/>
        </p:spPr>
      </p:pic>
      <p:pic>
        <p:nvPicPr>
          <p:cNvPr id="5127" name="Picture 7" descr="http://im5-tub-kz.yandex.net/i?id=132807157-52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284984"/>
            <a:ext cx="2943686" cy="301554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 descr="C:\Users\Мои документы\Desktop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960440" cy="3744416"/>
          </a:xfrm>
          <a:prstGeom prst="rect">
            <a:avLst/>
          </a:prstGeom>
          <a:noFill/>
        </p:spPr>
      </p:pic>
      <p:pic>
        <p:nvPicPr>
          <p:cNvPr id="4099" name="Picture 3" descr="http://www.heritagenet.unesco.kz/kz/hn-english/archive/kasteev/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4032448" cy="3312368"/>
          </a:xfrm>
          <a:prstGeom prst="rect">
            <a:avLst/>
          </a:prstGeom>
          <a:noFill/>
        </p:spPr>
      </p:pic>
      <p:pic>
        <p:nvPicPr>
          <p:cNvPr id="4100" name="Picture 4" descr="C:\Users\Мои документы\Desktop\old_photo0067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17032"/>
            <a:ext cx="3789040" cy="2592288"/>
          </a:xfrm>
          <a:prstGeom prst="rect">
            <a:avLst/>
          </a:prstGeom>
          <a:noFill/>
        </p:spPr>
      </p:pic>
      <p:pic>
        <p:nvPicPr>
          <p:cNvPr id="4101" name="Picture 5" descr="C:\Users\Мои документы\Desktop\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717032"/>
            <a:ext cx="3384376" cy="2736304"/>
          </a:xfrm>
          <a:prstGeom prst="rect">
            <a:avLst/>
          </a:prstGeom>
          <a:noFill/>
        </p:spPr>
      </p:pic>
      <p:pic>
        <p:nvPicPr>
          <p:cNvPr id="4103" name="Picture 7" descr="C:\Users\Мои документы\Desktop\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1844824"/>
            <a:ext cx="4824536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4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D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5" name="Picture 13" descr="http://www.egemen.kz/images/suret_zamana/140213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9" name="Picture 7" descr="http://im6-tub-kz.yandex.net/i?id=124019393-3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7"/>
            <a:ext cx="3888432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5" name="Picture 3" descr="C:\Users\Мои документы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692696"/>
            <a:ext cx="3261539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43" name="Picture 11" descr="http://im5-tub-kz.yandex.net/i?id=555606290-55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933056"/>
            <a:ext cx="3888432" cy="2335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7" name="Picture 5" descr="http://im7-tub-kz.yandex.net/i?id=685698244-33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933056"/>
            <a:ext cx="3181839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84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84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84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84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ои документы\Desktop\Батырлар\қайра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5"/>
            <a:ext cx="2664296" cy="2736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Мои документы\Desktop\Батырлар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2656"/>
            <a:ext cx="3480048" cy="2808312"/>
          </a:xfrm>
          <a:prstGeom prst="rect">
            <a:avLst/>
          </a:prstGeom>
          <a:noFill/>
        </p:spPr>
      </p:pic>
      <p:pic>
        <p:nvPicPr>
          <p:cNvPr id="1028" name="Picture 4" descr="C:\Users\Мои документы\Desktop\Батырлар\2245_html_m1e1bb5d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284984"/>
            <a:ext cx="3311953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Мои документы\Desktop\Батырлар\RTc6wK22hu_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284984"/>
            <a:ext cx="2952328" cy="3046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D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ои документы\Desktop\25c939cff12346789bc6ab492fadaf5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6" name="Picture 6" descr="http://im1-tub-kz.yandex.net/i?id=552776801-22-72&amp;n=21"/>
          <p:cNvPicPr>
            <a:picLocks noChangeAspect="1" noChangeArrowheads="1"/>
          </p:cNvPicPr>
          <p:nvPr/>
        </p:nvPicPr>
        <p:blipFill>
          <a:blip r:embed="rId3" cstate="print"/>
          <a:srcRect l="12796" t="2857"/>
          <a:stretch>
            <a:fillRect/>
          </a:stretch>
        </p:blipFill>
        <p:spPr bwMode="auto">
          <a:xfrm>
            <a:off x="971600" y="332656"/>
            <a:ext cx="245363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0" name="Picture 20" descr="http://im7-tub-kz.yandex.net/i?id=589594430-19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60648"/>
            <a:ext cx="273630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94" name="Picture 14" descr="http://im7-tub-kz.yandex.net/i?id=552757659-3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76672"/>
            <a:ext cx="3888432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98" name="Picture 18" descr="http://im0-tub-kz.yandex.net/i?id=432597069-02-72&amp;n=21"/>
          <p:cNvPicPr>
            <a:picLocks noChangeAspect="1" noChangeArrowheads="1"/>
          </p:cNvPicPr>
          <p:nvPr/>
        </p:nvPicPr>
        <p:blipFill>
          <a:blip r:embed="rId6" cstate="print"/>
          <a:srcRect l="21600" r="25944"/>
          <a:stretch>
            <a:fillRect/>
          </a:stretch>
        </p:blipFill>
        <p:spPr bwMode="auto">
          <a:xfrm>
            <a:off x="4355976" y="3429000"/>
            <a:ext cx="2880320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92" name="Picture 12" descr="http://im5-tub-kz.yandex.net/i?id=179551373-60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3429000"/>
            <a:ext cx="3168352" cy="2754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4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05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04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04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Мои документы\Desktop\f665f3e247e2615e5ff999263047cc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6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8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16- желтоқсан       Алты алаштың айбынын  айғақтаған, ата-бабамыздың  арманы  орындалып, жасампаздығымызды жаңа белеске  көтерген Тәуелсіздік  күні.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Мои документы</dc:creator>
  <cp:lastModifiedBy>Мои документы</cp:lastModifiedBy>
  <cp:revision>35</cp:revision>
  <dcterms:created xsi:type="dcterms:W3CDTF">2013-12-06T16:59:15Z</dcterms:created>
  <dcterms:modified xsi:type="dcterms:W3CDTF">2013-12-10T17:11:51Z</dcterms:modified>
</cp:coreProperties>
</file>