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4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91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5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46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22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94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30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19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44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74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9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EBEE-04D7-4D33-9239-ED5FA1AFBC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0724D-1DF0-4E6C-A7B7-A7B7CC313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15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9144000" cy="6400899"/>
          </a:xfrm>
          <a:prstGeom prst="rect">
            <a:avLst/>
          </a:prstGeom>
        </p:spPr>
      </p:pic>
      <p:sp>
        <p:nvSpPr>
          <p:cNvPr id="6" name="Блок-схема: узел 5"/>
          <p:cNvSpPr/>
          <p:nvPr/>
        </p:nvSpPr>
        <p:spPr>
          <a:xfrm>
            <a:off x="335280" y="620688"/>
            <a:ext cx="3960440" cy="403244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4860032" y="620688"/>
            <a:ext cx="4032448" cy="403244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6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395536" y="692696"/>
            <a:ext cx="3816424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4932040" y="692696"/>
            <a:ext cx="3888433" cy="3816423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60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323528" y="620688"/>
            <a:ext cx="3960440" cy="396044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3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4860032" y="620688"/>
            <a:ext cx="4032448" cy="396044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5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611560" y="692696"/>
            <a:ext cx="3240360" cy="338437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4932040" y="692696"/>
            <a:ext cx="3888432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467544" y="764704"/>
            <a:ext cx="3600400" cy="374441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4932040" y="764704"/>
            <a:ext cx="3888432" cy="374441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65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815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971600" y="1196752"/>
            <a:ext cx="2520280" cy="172819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30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04048" y="764704"/>
            <a:ext cx="3744416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9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611560" y="692696"/>
            <a:ext cx="3384376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3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3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76056" y="836712"/>
            <a:ext cx="3600400" cy="244827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68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395536" y="764704"/>
            <a:ext cx="3816424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76056" y="764704"/>
            <a:ext cx="3600400" cy="367240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3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Ұ</a:t>
            </a:r>
            <a:endParaRPr lang="ru-RU" sz="33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83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611560" y="796705"/>
            <a:ext cx="3528392" cy="3424383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76056" y="692696"/>
            <a:ext cx="3600400" cy="374441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4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53"/>
            <a:ext cx="9144000" cy="6465094"/>
          </a:xfrm>
          <a:prstGeom prst="rect">
            <a:avLst/>
          </a:prstGeom>
        </p:spPr>
      </p:pic>
      <p:sp>
        <p:nvSpPr>
          <p:cNvPr id="3" name="Блок-схема: узел 2"/>
          <p:cNvSpPr/>
          <p:nvPr/>
        </p:nvSpPr>
        <p:spPr>
          <a:xfrm>
            <a:off x="611560" y="692696"/>
            <a:ext cx="3456384" cy="374441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04048" y="719272"/>
            <a:ext cx="3744416" cy="371784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2021-12-05T09:13:02Z</dcterms:created>
  <dcterms:modified xsi:type="dcterms:W3CDTF">2021-12-05T09:59:59Z</dcterms:modified>
</cp:coreProperties>
</file>