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D4F0"/>
    <a:srgbClr val="9AD4E6"/>
    <a:srgbClr val="23748D"/>
    <a:srgbClr val="78C6DE"/>
    <a:srgbClr val="5DB2F9"/>
    <a:srgbClr val="55B7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EE9DF-F610-469A-B4F4-8965484DCC6C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508BE-172E-49A1-B4C5-502336A449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D8408-50F5-4D89-BF87-A6A25F8A4A5F}" type="datetimeFigureOut">
              <a:rPr lang="ru-RU" smtClean="0"/>
              <a:pPr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783EE-5C1A-4D43-BDF2-26E55B3CD7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14290"/>
            <a:ext cx="8358246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«Жетісай ауданының мамандандырылған «Дарын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» мектеп-интернаты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» КММ-сі</a:t>
            </a:r>
          </a:p>
          <a:p>
            <a:pPr algn="ctr"/>
            <a:r>
              <a:rPr lang="kk-KZ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БІРТҰТАС </a:t>
            </a:r>
            <a:r>
              <a:rPr lang="kk-KZ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ТӘРБИЕ: </a:t>
            </a:r>
            <a:r>
              <a:rPr lang="kk-KZ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АДАЛ АЗАМАТ</a:t>
            </a:r>
          </a:p>
          <a:p>
            <a:pPr algn="ctr"/>
            <a:r>
              <a:rPr lang="kk-KZ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“25-ҚАЗАН РЕСПУБЛИКА КҮНІ”</a:t>
            </a:r>
          </a:p>
          <a:p>
            <a:pPr algn="ctr"/>
            <a:r>
              <a:rPr lang="kk-KZ" sz="25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“ТАРИХЫ СЫРЛЫ, ЕРТЕҢІ НҰРЛЫ ҒАЖАП ЕЛ”  </a:t>
            </a:r>
            <a:r>
              <a:rPr lang="kk-KZ" sz="28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атты мерекелік іс-шарамызға қош келдіңіздер.</a:t>
            </a:r>
            <a:endParaRPr lang="kk-KZ" sz="28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285992"/>
            <a:ext cx="2857500" cy="1928826"/>
          </a:xfrm>
          <a:prstGeom prst="rect">
            <a:avLst/>
          </a:prstGeom>
          <a:noFill/>
        </p:spPr>
      </p:pic>
      <p:pic>
        <p:nvPicPr>
          <p:cNvPr id="1027" name="Picture 3" descr="C:\Users\User\Desktop\images 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4429132"/>
            <a:ext cx="2786082" cy="2143140"/>
          </a:xfrm>
          <a:prstGeom prst="rect">
            <a:avLst/>
          </a:prstGeom>
          <a:noFill/>
        </p:spPr>
      </p:pic>
      <p:pic>
        <p:nvPicPr>
          <p:cNvPr id="1028" name="Picture 4" descr="C:\Users\User\Desktop\images (6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2285992"/>
            <a:ext cx="2928958" cy="1928826"/>
          </a:xfrm>
          <a:prstGeom prst="rect">
            <a:avLst/>
          </a:prstGeom>
          <a:noFill/>
        </p:spPr>
      </p:pic>
      <p:pic>
        <p:nvPicPr>
          <p:cNvPr id="1029" name="Picture 5" descr="C:\Users\User\Desktop\images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4429132"/>
            <a:ext cx="3003931" cy="2143140"/>
          </a:xfrm>
          <a:prstGeom prst="rect">
            <a:avLst/>
          </a:prstGeom>
          <a:noFill/>
        </p:spPr>
      </p:pic>
      <p:pic>
        <p:nvPicPr>
          <p:cNvPr id="1030" name="Picture 6" descr="C:\Users\User\Desktop\images (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36" y="2285992"/>
            <a:ext cx="2786082" cy="1928826"/>
          </a:xfrm>
          <a:prstGeom prst="rect">
            <a:avLst/>
          </a:prstGeom>
          <a:noFill/>
        </p:spPr>
      </p:pic>
      <p:pic>
        <p:nvPicPr>
          <p:cNvPr id="1031" name="Picture 7" descr="C:\Users\User\Desktop\bilimdi-zhastar-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4429132"/>
            <a:ext cx="2759111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</TotalTime>
  <Words>35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User</cp:lastModifiedBy>
  <cp:revision>98</cp:revision>
  <dcterms:created xsi:type="dcterms:W3CDTF">2025-02-05T05:04:47Z</dcterms:created>
  <dcterms:modified xsi:type="dcterms:W3CDTF">2025-10-22T11:12:43Z</dcterms:modified>
</cp:coreProperties>
</file>