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nnn\Downloads\WhatsApp Image 2022-08-23 at 16.09.04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wnloads\WhatsApp Image 2022-08-23 at 16.09.04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nnn\Downloads\WhatsApp Image 2022-08-23 at 16.09.04(2)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nnn</dc:creator>
  <cp:lastModifiedBy>nnn</cp:lastModifiedBy>
  <cp:revision>1</cp:revision>
  <dcterms:created xsi:type="dcterms:W3CDTF">2022-08-23T10:13:53Z</dcterms:created>
  <dcterms:modified xsi:type="dcterms:W3CDTF">2022-08-23T10:16:39Z</dcterms:modified>
</cp:coreProperties>
</file>