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0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4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359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33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855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6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964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32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57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49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02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F0723-6A94-4FCB-95DD-7C046B7DE4F3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DC2AF-1725-49FD-B76B-F903F5CC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36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" y="107247"/>
            <a:ext cx="12192000" cy="919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«Жетісай ауданының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мамандандырылған «Дарын» мектеп-интернаты» КММ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b="1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131813"/>
            <a:ext cx="12192000" cy="1051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Жетісай </a:t>
            </a:r>
            <a:r>
              <a:rPr lang="kk-K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аудандық </a:t>
            </a:r>
            <a:r>
              <a:rPr lang="kk-KZ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аурухана қызметкерлерімен кездесу</a:t>
            </a:r>
            <a:endParaRPr lang="ru-RU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kk-KZ" sz="2400" b="1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917" y="765951"/>
            <a:ext cx="2512291" cy="23404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53" y="765951"/>
            <a:ext cx="2918691" cy="22730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472" y="3790517"/>
            <a:ext cx="3537528" cy="280424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8" y="3916218"/>
            <a:ext cx="3892802" cy="267854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564" y="4275785"/>
            <a:ext cx="1140366" cy="11761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491" y="765951"/>
            <a:ext cx="4211782" cy="236586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917" y="3916218"/>
            <a:ext cx="4255774" cy="267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15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 S U S</dc:creator>
  <cp:lastModifiedBy>A S U S</cp:lastModifiedBy>
  <cp:revision>10</cp:revision>
  <dcterms:created xsi:type="dcterms:W3CDTF">2022-11-15T06:45:02Z</dcterms:created>
  <dcterms:modified xsi:type="dcterms:W3CDTF">2022-11-16T07:36:31Z</dcterms:modified>
</cp:coreProperties>
</file>