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0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0723-6A94-4FCB-95DD-7C046B7DE4F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C2AF-1725-49FD-B76B-F903F5CC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4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0723-6A94-4FCB-95DD-7C046B7DE4F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C2AF-1725-49FD-B76B-F903F5CC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35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0723-6A94-4FCB-95DD-7C046B7DE4F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C2AF-1725-49FD-B76B-F903F5CC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33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0723-6A94-4FCB-95DD-7C046B7DE4F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C2AF-1725-49FD-B76B-F903F5CC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85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0723-6A94-4FCB-95DD-7C046B7DE4F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C2AF-1725-49FD-B76B-F903F5CC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8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0723-6A94-4FCB-95DD-7C046B7DE4F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C2AF-1725-49FD-B76B-F903F5CC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96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0723-6A94-4FCB-95DD-7C046B7DE4F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C2AF-1725-49FD-B76B-F903F5CC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32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0723-6A94-4FCB-95DD-7C046B7DE4F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C2AF-1725-49FD-B76B-F903F5CC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57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0723-6A94-4FCB-95DD-7C046B7DE4F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C2AF-1725-49FD-B76B-F903F5CC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0723-6A94-4FCB-95DD-7C046B7DE4F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C2AF-1725-49FD-B76B-F903F5CC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49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0723-6A94-4FCB-95DD-7C046B7DE4F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C2AF-1725-49FD-B76B-F903F5CC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025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F0723-6A94-4FCB-95DD-7C046B7DE4F3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DC2AF-1725-49FD-B76B-F903F5CC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36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107247"/>
            <a:ext cx="12192000" cy="904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k-KZ" sz="2400" b="1" dirty="0">
                <a:solidFill>
                  <a:srgbClr val="3107C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«Жетісай ауданының </a:t>
            </a:r>
            <a:r>
              <a:rPr lang="kk-KZ" sz="2400" b="1" dirty="0" smtClean="0">
                <a:solidFill>
                  <a:srgbClr val="3107C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мамандандырылған </a:t>
            </a:r>
            <a:r>
              <a:rPr lang="kk-KZ" sz="2400" b="1" dirty="0" smtClean="0">
                <a:solidFill>
                  <a:srgbClr val="3107C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«Дарын» мектеп-интернаты» КММ</a:t>
            </a:r>
            <a:endParaRPr lang="ru-RU" sz="2400" b="1" dirty="0" smtClean="0">
              <a:solidFill>
                <a:srgbClr val="3107C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000" b="1" dirty="0" smtClean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131813"/>
            <a:ext cx="12192000" cy="1051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k-KZ" sz="2800" b="1" dirty="0" smtClean="0">
                <a:solidFill>
                  <a:srgbClr val="3107C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Жетісай </a:t>
            </a:r>
            <a:r>
              <a:rPr lang="kk-KZ" sz="2800" b="1" dirty="0">
                <a:solidFill>
                  <a:srgbClr val="3107C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аудандық АПБ полиция майоры </a:t>
            </a:r>
            <a:r>
              <a:rPr lang="kk-KZ" sz="2800" b="1" dirty="0" smtClean="0">
                <a:solidFill>
                  <a:srgbClr val="3107C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Қарсыбеков Ерболат кездесу</a:t>
            </a:r>
            <a:endParaRPr lang="ru-RU" sz="2800" b="1" dirty="0" smtClean="0">
              <a:solidFill>
                <a:srgbClr val="3107C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kk-KZ" sz="2400" b="1" dirty="0" smtClean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882"/>
            <a:ext cx="3666836" cy="253193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473" y="791352"/>
            <a:ext cx="3393496" cy="234046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763" y="791352"/>
            <a:ext cx="2512291" cy="23404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473" y="4117082"/>
            <a:ext cx="3393496" cy="247768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22" y="4117082"/>
            <a:ext cx="3785608" cy="247768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917" y="4114065"/>
            <a:ext cx="4128568" cy="248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1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 S U S</dc:creator>
  <cp:lastModifiedBy>A S U S</cp:lastModifiedBy>
  <cp:revision>5</cp:revision>
  <dcterms:created xsi:type="dcterms:W3CDTF">2022-11-15T06:45:02Z</dcterms:created>
  <dcterms:modified xsi:type="dcterms:W3CDTF">2022-11-15T07:23:38Z</dcterms:modified>
</cp:coreProperties>
</file>