
<file path=[Content_Types].xml><?xml version="1.0" encoding="utf-8"?>
<Types xmlns="http://schemas.openxmlformats.org/package/2006/content-types">
  <Default ContentType="image/png" Extension="png"/>
  <Default ContentType="image/jpeg" Extension="jpeg"/>
  <Default ContentType="application/vnd.openxmlformats-package.relationships+xml" Extension="rels"/>
  <Default ContentType="application/xml" Extension="xml"/>
  <Default ContentType="image/jpeg" Extension="jpg"/>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Master+xml" PartName="/ppt/slideMasters/slideMaster3.xml"/>
  <Override ContentType="application/vnd.openxmlformats-officedocument.presentationml.slideMaster+xml" PartName="/ppt/slideMasters/slideMaster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theme+xml" PartName="/ppt/theme/theme2.xml"/>
  <Override ContentType="application/vnd.openxmlformats-officedocument.presentationml.slideLayout+xml" PartName="/ppt/slideLayouts/slideLayout10.xml"/>
  <Override ContentType="application/vnd.openxmlformats-officedocument.theme+xml" PartName="/ppt/theme/theme3.xml"/>
  <Override ContentType="application/vnd.openxmlformats-officedocument.presentationml.slideLayout+xml" PartName="/ppt/slideLayouts/slideLayout11.xml"/>
  <Override ContentType="application/vnd.openxmlformats-officedocument.theme+xml" PartName="/ppt/theme/theme4.xml"/>
  <Override ContentType="application/vnd.openxmlformats-officedocument.theme+xml" PartName="/ppt/theme/theme5.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app.xml" Type="http://schemas.openxmlformats.org/officeDocument/2006/relationships/extended-properties"/><Relationship Id="rId2" Target="docProps/core.xml" Type="http://schemas.openxmlformats.org/package/2006/relationships/metadata/core-properties"/><Relationship Id="rId1" Target="ppt/presentation.xml" Type="http://schemas.openxmlformats.org/officeDocument/2006/relationships/officeDocument"/><Relationship Id="rId4"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9" r:id="rId1"/>
    <p:sldMasterId id="2147483660" r:id="rId2"/>
    <p:sldMasterId id="2147483661" r:id="rId3"/>
    <p:sldMasterId id="2147483662" r:id="rId4"/>
  </p:sldMasterIdLst>
  <p:notesMasterIdLst>
    <p:notesMasterId r:id="rId29"/>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1398"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strike="noStrike" cap="none">
                <a:solidFill>
                  <a:srgbClr val="000000"/>
                </a:solidFill>
                <a:latin typeface="Libre Franklin"/>
                <a:ea typeface="Libre Franklin"/>
                <a:cs typeface="Libre Franklin"/>
                <a:sym typeface="Libre Franklin"/>
              </a:defRPr>
            </a:lvl1pPr>
            <a:lvl2pPr marR="0" lvl="1" algn="l" rtl="0">
              <a:lnSpc>
                <a:spcPct val="100000"/>
              </a:lnSpc>
              <a:spcBef>
                <a:spcPts val="0"/>
              </a:spcBef>
              <a:spcAft>
                <a:spcPts val="0"/>
              </a:spcAft>
              <a:buSzPts val="1400"/>
              <a:buNone/>
              <a:defRPr sz="1800" b="0" i="0" u="none" strike="noStrike" cap="none">
                <a:solidFill>
                  <a:srgbClr val="000000"/>
                </a:solidFill>
                <a:latin typeface="Libre Franklin"/>
                <a:ea typeface="Libre Franklin"/>
                <a:cs typeface="Libre Franklin"/>
                <a:sym typeface="Libre Franklin"/>
              </a:defRPr>
            </a:lvl2pPr>
            <a:lvl3pPr marR="0" lvl="2" algn="l" rtl="0">
              <a:lnSpc>
                <a:spcPct val="100000"/>
              </a:lnSpc>
              <a:spcBef>
                <a:spcPts val="0"/>
              </a:spcBef>
              <a:spcAft>
                <a:spcPts val="0"/>
              </a:spcAft>
              <a:buSzPts val="1400"/>
              <a:buNone/>
              <a:defRPr sz="1800" b="0" i="0" u="none" strike="noStrike" cap="none">
                <a:solidFill>
                  <a:srgbClr val="000000"/>
                </a:solidFill>
                <a:latin typeface="Libre Franklin"/>
                <a:ea typeface="Libre Franklin"/>
                <a:cs typeface="Libre Franklin"/>
                <a:sym typeface="Libre Franklin"/>
              </a:defRPr>
            </a:lvl3pPr>
            <a:lvl4pPr marR="0" lvl="3" algn="l" rtl="0">
              <a:lnSpc>
                <a:spcPct val="100000"/>
              </a:lnSpc>
              <a:spcBef>
                <a:spcPts val="0"/>
              </a:spcBef>
              <a:spcAft>
                <a:spcPts val="0"/>
              </a:spcAft>
              <a:buSzPts val="1400"/>
              <a:buNone/>
              <a:defRPr sz="1800" b="0" i="0" u="none" strike="noStrike" cap="none">
                <a:solidFill>
                  <a:srgbClr val="000000"/>
                </a:solidFill>
                <a:latin typeface="Libre Franklin"/>
                <a:ea typeface="Libre Franklin"/>
                <a:cs typeface="Libre Franklin"/>
                <a:sym typeface="Libre Franklin"/>
              </a:defRPr>
            </a:lvl4pPr>
            <a:lvl5pPr marR="0" lvl="4" algn="l" rtl="0">
              <a:lnSpc>
                <a:spcPct val="100000"/>
              </a:lnSpc>
              <a:spcBef>
                <a:spcPts val="0"/>
              </a:spcBef>
              <a:spcAft>
                <a:spcPts val="0"/>
              </a:spcAft>
              <a:buSzPts val="1400"/>
              <a:buNone/>
              <a:defRPr sz="1800" b="0" i="0" u="none" strike="noStrike" cap="none">
                <a:solidFill>
                  <a:srgbClr val="000000"/>
                </a:solidFill>
                <a:latin typeface="Libre Franklin"/>
                <a:ea typeface="Libre Franklin"/>
                <a:cs typeface="Libre Franklin"/>
                <a:sym typeface="Libre Franklin"/>
              </a:defRPr>
            </a:lvl5pPr>
            <a:lvl6pPr marR="0" lvl="5" algn="l" rtl="0">
              <a:lnSpc>
                <a:spcPct val="100000"/>
              </a:lnSpc>
              <a:spcBef>
                <a:spcPts val="0"/>
              </a:spcBef>
              <a:spcAft>
                <a:spcPts val="0"/>
              </a:spcAft>
              <a:buSzPts val="1400"/>
              <a:buNone/>
              <a:defRPr sz="1800" b="0" i="0" u="none" strike="noStrike" cap="none">
                <a:solidFill>
                  <a:srgbClr val="000000"/>
                </a:solidFill>
                <a:latin typeface="Libre Franklin"/>
                <a:ea typeface="Libre Franklin"/>
                <a:cs typeface="Libre Franklin"/>
                <a:sym typeface="Libre Franklin"/>
              </a:defRPr>
            </a:lvl6pPr>
            <a:lvl7pPr marR="0" lvl="6" algn="l" rtl="0">
              <a:lnSpc>
                <a:spcPct val="100000"/>
              </a:lnSpc>
              <a:spcBef>
                <a:spcPts val="0"/>
              </a:spcBef>
              <a:spcAft>
                <a:spcPts val="0"/>
              </a:spcAft>
              <a:buSzPts val="1400"/>
              <a:buNone/>
              <a:defRPr sz="1800" b="0" i="0" u="none" strike="noStrike" cap="none">
                <a:solidFill>
                  <a:srgbClr val="000000"/>
                </a:solidFill>
                <a:latin typeface="Libre Franklin"/>
                <a:ea typeface="Libre Franklin"/>
                <a:cs typeface="Libre Franklin"/>
                <a:sym typeface="Libre Franklin"/>
              </a:defRPr>
            </a:lvl7pPr>
            <a:lvl8pPr marR="0" lvl="7" algn="l" rtl="0">
              <a:lnSpc>
                <a:spcPct val="100000"/>
              </a:lnSpc>
              <a:spcBef>
                <a:spcPts val="0"/>
              </a:spcBef>
              <a:spcAft>
                <a:spcPts val="0"/>
              </a:spcAft>
              <a:buSzPts val="1400"/>
              <a:buNone/>
              <a:defRPr sz="1800" b="0" i="0" u="none" strike="noStrike" cap="none">
                <a:solidFill>
                  <a:srgbClr val="000000"/>
                </a:solidFill>
                <a:latin typeface="Libre Franklin"/>
                <a:ea typeface="Libre Franklin"/>
                <a:cs typeface="Libre Franklin"/>
                <a:sym typeface="Libre Franklin"/>
              </a:defRPr>
            </a:lvl8pPr>
            <a:lvl9pPr marR="0" lvl="8" algn="l" rtl="0">
              <a:lnSpc>
                <a:spcPct val="100000"/>
              </a:lnSpc>
              <a:spcBef>
                <a:spcPts val="0"/>
              </a:spcBef>
              <a:spcAft>
                <a:spcPts val="0"/>
              </a:spcAft>
              <a:buSzPts val="1400"/>
              <a:buNone/>
              <a:defRPr sz="1800" b="0" i="0" u="none" strike="noStrike" cap="none">
                <a:solidFill>
                  <a:srgbClr val="000000"/>
                </a:solidFill>
                <a:latin typeface="Libre Franklin"/>
                <a:ea typeface="Libre Franklin"/>
                <a:cs typeface="Libre Franklin"/>
                <a:sym typeface="Libre Franklin"/>
              </a:defRPr>
            </a:lvl9pPr>
          </a:lstStyle>
          <a:p>
            <a:endParaRPr/>
          </a:p>
        </p:txBody>
      </p:sp>
      <p:sp>
        <p:nvSpPr>
          <p:cNvPr id="4" name="Google Shape;4;n"/>
          <p:cNvSpPr txBox="1">
            <a:spLocks noGrp="1"/>
          </p:cNvSpPr>
          <p:nvPr>
            <p:ph type="dt" idx="10"/>
          </p:nvPr>
        </p:nvSpPr>
        <p:spPr>
          <a:xfrm>
            <a:off x="3884612" y="0"/>
            <a:ext cx="2971800" cy="45720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SzPts val="1400"/>
              <a:buNone/>
              <a:defRPr sz="1200" b="0" i="0" u="none" strike="noStrike" cap="none">
                <a:solidFill>
                  <a:srgbClr val="000000"/>
                </a:solidFill>
                <a:latin typeface="Libre Franklin"/>
                <a:ea typeface="Libre Franklin"/>
                <a:cs typeface="Libre Franklin"/>
                <a:sym typeface="Libre Franklin"/>
              </a:defRPr>
            </a:lvl1pPr>
            <a:lvl2pPr marR="0" lvl="1" algn="l" rtl="0">
              <a:lnSpc>
                <a:spcPct val="100000"/>
              </a:lnSpc>
              <a:spcBef>
                <a:spcPts val="0"/>
              </a:spcBef>
              <a:spcAft>
                <a:spcPts val="0"/>
              </a:spcAft>
              <a:buSzPts val="1400"/>
              <a:buNone/>
              <a:defRPr sz="1800" b="0" i="0" u="none" strike="noStrike" cap="none">
                <a:solidFill>
                  <a:srgbClr val="000000"/>
                </a:solidFill>
                <a:latin typeface="Libre Franklin"/>
                <a:ea typeface="Libre Franklin"/>
                <a:cs typeface="Libre Franklin"/>
                <a:sym typeface="Libre Franklin"/>
              </a:defRPr>
            </a:lvl2pPr>
            <a:lvl3pPr marR="0" lvl="2" algn="l" rtl="0">
              <a:lnSpc>
                <a:spcPct val="100000"/>
              </a:lnSpc>
              <a:spcBef>
                <a:spcPts val="0"/>
              </a:spcBef>
              <a:spcAft>
                <a:spcPts val="0"/>
              </a:spcAft>
              <a:buSzPts val="1400"/>
              <a:buNone/>
              <a:defRPr sz="1800" b="0" i="0" u="none" strike="noStrike" cap="none">
                <a:solidFill>
                  <a:srgbClr val="000000"/>
                </a:solidFill>
                <a:latin typeface="Libre Franklin"/>
                <a:ea typeface="Libre Franklin"/>
                <a:cs typeface="Libre Franklin"/>
                <a:sym typeface="Libre Franklin"/>
              </a:defRPr>
            </a:lvl3pPr>
            <a:lvl4pPr marR="0" lvl="3" algn="l" rtl="0">
              <a:lnSpc>
                <a:spcPct val="100000"/>
              </a:lnSpc>
              <a:spcBef>
                <a:spcPts val="0"/>
              </a:spcBef>
              <a:spcAft>
                <a:spcPts val="0"/>
              </a:spcAft>
              <a:buSzPts val="1400"/>
              <a:buNone/>
              <a:defRPr sz="1800" b="0" i="0" u="none" strike="noStrike" cap="none">
                <a:solidFill>
                  <a:srgbClr val="000000"/>
                </a:solidFill>
                <a:latin typeface="Libre Franklin"/>
                <a:ea typeface="Libre Franklin"/>
                <a:cs typeface="Libre Franklin"/>
                <a:sym typeface="Libre Franklin"/>
              </a:defRPr>
            </a:lvl4pPr>
            <a:lvl5pPr marR="0" lvl="4" algn="l" rtl="0">
              <a:lnSpc>
                <a:spcPct val="100000"/>
              </a:lnSpc>
              <a:spcBef>
                <a:spcPts val="0"/>
              </a:spcBef>
              <a:spcAft>
                <a:spcPts val="0"/>
              </a:spcAft>
              <a:buSzPts val="1400"/>
              <a:buNone/>
              <a:defRPr sz="1800" b="0" i="0" u="none" strike="noStrike" cap="none">
                <a:solidFill>
                  <a:srgbClr val="000000"/>
                </a:solidFill>
                <a:latin typeface="Libre Franklin"/>
                <a:ea typeface="Libre Franklin"/>
                <a:cs typeface="Libre Franklin"/>
                <a:sym typeface="Libre Franklin"/>
              </a:defRPr>
            </a:lvl5pPr>
            <a:lvl6pPr marR="0" lvl="5" algn="l" rtl="0">
              <a:lnSpc>
                <a:spcPct val="100000"/>
              </a:lnSpc>
              <a:spcBef>
                <a:spcPts val="0"/>
              </a:spcBef>
              <a:spcAft>
                <a:spcPts val="0"/>
              </a:spcAft>
              <a:buSzPts val="1400"/>
              <a:buNone/>
              <a:defRPr sz="1800" b="0" i="0" u="none" strike="noStrike" cap="none">
                <a:solidFill>
                  <a:srgbClr val="000000"/>
                </a:solidFill>
                <a:latin typeface="Libre Franklin"/>
                <a:ea typeface="Libre Franklin"/>
                <a:cs typeface="Libre Franklin"/>
                <a:sym typeface="Libre Franklin"/>
              </a:defRPr>
            </a:lvl6pPr>
            <a:lvl7pPr marR="0" lvl="6" algn="l" rtl="0">
              <a:lnSpc>
                <a:spcPct val="100000"/>
              </a:lnSpc>
              <a:spcBef>
                <a:spcPts val="0"/>
              </a:spcBef>
              <a:spcAft>
                <a:spcPts val="0"/>
              </a:spcAft>
              <a:buSzPts val="1400"/>
              <a:buNone/>
              <a:defRPr sz="1800" b="0" i="0" u="none" strike="noStrike" cap="none">
                <a:solidFill>
                  <a:srgbClr val="000000"/>
                </a:solidFill>
                <a:latin typeface="Libre Franklin"/>
                <a:ea typeface="Libre Franklin"/>
                <a:cs typeface="Libre Franklin"/>
                <a:sym typeface="Libre Franklin"/>
              </a:defRPr>
            </a:lvl7pPr>
            <a:lvl8pPr marR="0" lvl="7" algn="l" rtl="0">
              <a:lnSpc>
                <a:spcPct val="100000"/>
              </a:lnSpc>
              <a:spcBef>
                <a:spcPts val="0"/>
              </a:spcBef>
              <a:spcAft>
                <a:spcPts val="0"/>
              </a:spcAft>
              <a:buSzPts val="1400"/>
              <a:buNone/>
              <a:defRPr sz="1800" b="0" i="0" u="none" strike="noStrike" cap="none">
                <a:solidFill>
                  <a:srgbClr val="000000"/>
                </a:solidFill>
                <a:latin typeface="Libre Franklin"/>
                <a:ea typeface="Libre Franklin"/>
                <a:cs typeface="Libre Franklin"/>
                <a:sym typeface="Libre Franklin"/>
              </a:defRPr>
            </a:lvl8pPr>
            <a:lvl9pPr marR="0" lvl="8" algn="l" rtl="0">
              <a:lnSpc>
                <a:spcPct val="100000"/>
              </a:lnSpc>
              <a:spcBef>
                <a:spcPts val="0"/>
              </a:spcBef>
              <a:spcAft>
                <a:spcPts val="0"/>
              </a:spcAft>
              <a:buSzPts val="1400"/>
              <a:buNone/>
              <a:defRPr sz="1800" b="0" i="0" u="none" strike="noStrike" cap="none">
                <a:solidFill>
                  <a:srgbClr val="000000"/>
                </a:solidFill>
                <a:latin typeface="Libre Franklin"/>
                <a:ea typeface="Libre Franklin"/>
                <a:cs typeface="Libre Franklin"/>
                <a:sym typeface="Libre Franklin"/>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800" b="0" i="0" u="none" strike="noStrike" cap="none"/>
            </a:lvl1pPr>
            <a:lvl2pPr marL="914400" marR="0" lvl="1" indent="-228600" algn="l" rtl="0">
              <a:spcBef>
                <a:spcPts val="0"/>
              </a:spcBef>
              <a:spcAft>
                <a:spcPts val="0"/>
              </a:spcAft>
              <a:buSzPts val="1400"/>
              <a:buNone/>
              <a:defRPr sz="1800" b="0" i="0" u="none" strike="noStrike" cap="none"/>
            </a:lvl2pPr>
            <a:lvl3pPr marL="1371600" marR="0" lvl="2" indent="-228600" algn="l" rtl="0">
              <a:spcBef>
                <a:spcPts val="0"/>
              </a:spcBef>
              <a:spcAft>
                <a:spcPts val="0"/>
              </a:spcAft>
              <a:buSzPts val="1400"/>
              <a:buNone/>
              <a:defRPr sz="1800" b="0" i="0" u="none" strike="noStrike" cap="none"/>
            </a:lvl3pPr>
            <a:lvl4pPr marL="1828800" marR="0" lvl="3" indent="-228600" algn="l" rtl="0">
              <a:spcBef>
                <a:spcPts val="0"/>
              </a:spcBef>
              <a:spcAft>
                <a:spcPts val="0"/>
              </a:spcAft>
              <a:buSzPts val="1400"/>
              <a:buNone/>
              <a:defRPr sz="1800" b="0" i="0" u="none" strike="noStrike" cap="none"/>
            </a:lvl4pPr>
            <a:lvl5pPr marL="2286000" marR="0" lvl="4" indent="-228600" algn="l" rtl="0">
              <a:spcBef>
                <a:spcPts val="0"/>
              </a:spcBef>
              <a:spcAft>
                <a:spcPts val="0"/>
              </a:spcAft>
              <a:buSzPts val="1400"/>
              <a:buNone/>
              <a:defRPr sz="1800" b="0" i="0" u="none" strike="noStrike" cap="none"/>
            </a:lvl5pPr>
            <a:lvl6pPr marL="2743200" marR="0" lvl="5" indent="-228600" algn="l" rtl="0">
              <a:spcBef>
                <a:spcPts val="0"/>
              </a:spcBef>
              <a:spcAft>
                <a:spcPts val="0"/>
              </a:spcAft>
              <a:buSzPts val="1400"/>
              <a:buNone/>
              <a:defRPr sz="1800" b="0" i="0" u="none" strike="noStrike" cap="none"/>
            </a:lvl6pPr>
            <a:lvl7pPr marL="3200400" marR="0" lvl="6" indent="-228600" algn="l" rtl="0">
              <a:spcBef>
                <a:spcPts val="0"/>
              </a:spcBef>
              <a:spcAft>
                <a:spcPts val="0"/>
              </a:spcAft>
              <a:buSzPts val="1400"/>
              <a:buNone/>
              <a:defRPr sz="1800" b="0" i="0" u="none" strike="noStrike" cap="none"/>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
        <p:nvSpPr>
          <p:cNvPr id="7" name="Google Shape;7;n"/>
          <p:cNvSpPr txBox="1">
            <a:spLocks noGrp="1"/>
          </p:cNvSpPr>
          <p:nvPr>
            <p:ph type="ftr" idx="11"/>
          </p:nvPr>
        </p:nvSpPr>
        <p:spPr>
          <a:xfrm>
            <a:off x="0" y="8685212"/>
            <a:ext cx="2971800" cy="45720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SzPts val="1400"/>
              <a:buNone/>
              <a:defRPr sz="1200" b="0" i="0" u="none" strike="noStrike" cap="none">
                <a:solidFill>
                  <a:srgbClr val="000000"/>
                </a:solidFill>
                <a:latin typeface="Libre Franklin"/>
                <a:ea typeface="Libre Franklin"/>
                <a:cs typeface="Libre Franklin"/>
                <a:sym typeface="Libre Franklin"/>
              </a:defRPr>
            </a:lvl1pPr>
            <a:lvl2pPr marR="0" lvl="1" algn="l" rtl="0">
              <a:lnSpc>
                <a:spcPct val="100000"/>
              </a:lnSpc>
              <a:spcBef>
                <a:spcPts val="0"/>
              </a:spcBef>
              <a:spcAft>
                <a:spcPts val="0"/>
              </a:spcAft>
              <a:buSzPts val="1400"/>
              <a:buNone/>
              <a:defRPr sz="1800" b="0" i="0" u="none" strike="noStrike" cap="none">
                <a:solidFill>
                  <a:srgbClr val="000000"/>
                </a:solidFill>
                <a:latin typeface="Libre Franklin"/>
                <a:ea typeface="Libre Franklin"/>
                <a:cs typeface="Libre Franklin"/>
                <a:sym typeface="Libre Franklin"/>
              </a:defRPr>
            </a:lvl2pPr>
            <a:lvl3pPr marR="0" lvl="2" algn="l" rtl="0">
              <a:lnSpc>
                <a:spcPct val="100000"/>
              </a:lnSpc>
              <a:spcBef>
                <a:spcPts val="0"/>
              </a:spcBef>
              <a:spcAft>
                <a:spcPts val="0"/>
              </a:spcAft>
              <a:buSzPts val="1400"/>
              <a:buNone/>
              <a:defRPr sz="1800" b="0" i="0" u="none" strike="noStrike" cap="none">
                <a:solidFill>
                  <a:srgbClr val="000000"/>
                </a:solidFill>
                <a:latin typeface="Libre Franklin"/>
                <a:ea typeface="Libre Franklin"/>
                <a:cs typeface="Libre Franklin"/>
                <a:sym typeface="Libre Franklin"/>
              </a:defRPr>
            </a:lvl3pPr>
            <a:lvl4pPr marR="0" lvl="3" algn="l" rtl="0">
              <a:lnSpc>
                <a:spcPct val="100000"/>
              </a:lnSpc>
              <a:spcBef>
                <a:spcPts val="0"/>
              </a:spcBef>
              <a:spcAft>
                <a:spcPts val="0"/>
              </a:spcAft>
              <a:buSzPts val="1400"/>
              <a:buNone/>
              <a:defRPr sz="1800" b="0" i="0" u="none" strike="noStrike" cap="none">
                <a:solidFill>
                  <a:srgbClr val="000000"/>
                </a:solidFill>
                <a:latin typeface="Libre Franklin"/>
                <a:ea typeface="Libre Franklin"/>
                <a:cs typeface="Libre Franklin"/>
                <a:sym typeface="Libre Franklin"/>
              </a:defRPr>
            </a:lvl4pPr>
            <a:lvl5pPr marR="0" lvl="4" algn="l" rtl="0">
              <a:lnSpc>
                <a:spcPct val="100000"/>
              </a:lnSpc>
              <a:spcBef>
                <a:spcPts val="0"/>
              </a:spcBef>
              <a:spcAft>
                <a:spcPts val="0"/>
              </a:spcAft>
              <a:buSzPts val="1400"/>
              <a:buNone/>
              <a:defRPr sz="1800" b="0" i="0" u="none" strike="noStrike" cap="none">
                <a:solidFill>
                  <a:srgbClr val="000000"/>
                </a:solidFill>
                <a:latin typeface="Libre Franklin"/>
                <a:ea typeface="Libre Franklin"/>
                <a:cs typeface="Libre Franklin"/>
                <a:sym typeface="Libre Franklin"/>
              </a:defRPr>
            </a:lvl5pPr>
            <a:lvl6pPr marR="0" lvl="5" algn="l" rtl="0">
              <a:lnSpc>
                <a:spcPct val="100000"/>
              </a:lnSpc>
              <a:spcBef>
                <a:spcPts val="0"/>
              </a:spcBef>
              <a:spcAft>
                <a:spcPts val="0"/>
              </a:spcAft>
              <a:buSzPts val="1400"/>
              <a:buNone/>
              <a:defRPr sz="1800" b="0" i="0" u="none" strike="noStrike" cap="none">
                <a:solidFill>
                  <a:srgbClr val="000000"/>
                </a:solidFill>
                <a:latin typeface="Libre Franklin"/>
                <a:ea typeface="Libre Franklin"/>
                <a:cs typeface="Libre Franklin"/>
                <a:sym typeface="Libre Franklin"/>
              </a:defRPr>
            </a:lvl6pPr>
            <a:lvl7pPr marR="0" lvl="6" algn="l" rtl="0">
              <a:lnSpc>
                <a:spcPct val="100000"/>
              </a:lnSpc>
              <a:spcBef>
                <a:spcPts val="0"/>
              </a:spcBef>
              <a:spcAft>
                <a:spcPts val="0"/>
              </a:spcAft>
              <a:buSzPts val="1400"/>
              <a:buNone/>
              <a:defRPr sz="1800" b="0" i="0" u="none" strike="noStrike" cap="none">
                <a:solidFill>
                  <a:srgbClr val="000000"/>
                </a:solidFill>
                <a:latin typeface="Libre Franklin"/>
                <a:ea typeface="Libre Franklin"/>
                <a:cs typeface="Libre Franklin"/>
                <a:sym typeface="Libre Franklin"/>
              </a:defRPr>
            </a:lvl7pPr>
            <a:lvl8pPr marR="0" lvl="7" algn="l" rtl="0">
              <a:lnSpc>
                <a:spcPct val="100000"/>
              </a:lnSpc>
              <a:spcBef>
                <a:spcPts val="0"/>
              </a:spcBef>
              <a:spcAft>
                <a:spcPts val="0"/>
              </a:spcAft>
              <a:buSzPts val="1400"/>
              <a:buNone/>
              <a:defRPr sz="1800" b="0" i="0" u="none" strike="noStrike" cap="none">
                <a:solidFill>
                  <a:srgbClr val="000000"/>
                </a:solidFill>
                <a:latin typeface="Libre Franklin"/>
                <a:ea typeface="Libre Franklin"/>
                <a:cs typeface="Libre Franklin"/>
                <a:sym typeface="Libre Franklin"/>
              </a:defRPr>
            </a:lvl8pPr>
            <a:lvl9pPr marR="0" lvl="8" algn="l" rtl="0">
              <a:lnSpc>
                <a:spcPct val="100000"/>
              </a:lnSpc>
              <a:spcBef>
                <a:spcPts val="0"/>
              </a:spcBef>
              <a:spcAft>
                <a:spcPts val="0"/>
              </a:spcAft>
              <a:buSzPts val="1400"/>
              <a:buNone/>
              <a:defRPr sz="1800" b="0" i="0" u="none" strike="noStrike" cap="none">
                <a:solidFill>
                  <a:srgbClr val="000000"/>
                </a:solidFill>
                <a:latin typeface="Libre Franklin"/>
                <a:ea typeface="Libre Franklin"/>
                <a:cs typeface="Libre Franklin"/>
                <a:sym typeface="Libre Franklin"/>
              </a:defRPr>
            </a:lvl9pPr>
          </a:lstStyle>
          <a:p>
            <a:endParaRPr/>
          </a:p>
        </p:txBody>
      </p:sp>
      <p:sp>
        <p:nvSpPr>
          <p:cNvPr id="8" name="Google Shape;8;n"/>
          <p:cNvSpPr txBox="1">
            <a:spLocks noGrp="1"/>
          </p:cNvSpPr>
          <p:nvPr>
            <p:ph type="sldNum" idx="12"/>
          </p:nvPr>
        </p:nvSpPr>
        <p:spPr>
          <a:xfrm>
            <a:off x="3884612" y="8685212"/>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Libre Franklin"/>
              <a:buNone/>
            </a:pPr>
            <a:fld id="{00000000-1234-1234-1234-123412341234}" type="slidenum">
              <a:rPr lang="en-US" sz="1200" b="0" i="0" u="none" strike="noStrike" cap="none">
                <a:solidFill>
                  <a:srgbClr val="000000"/>
                </a:solidFill>
                <a:latin typeface="Libre Franklin"/>
                <a:ea typeface="Libre Franklin"/>
                <a:cs typeface="Libre Franklin"/>
                <a:sym typeface="Libre Franklin"/>
              </a:rPr>
              <a:t>‹#›</a:t>
            </a:fld>
            <a:endParaRPr/>
          </a:p>
        </p:txBody>
      </p:sp>
    </p:spTree>
    <p:extLst>
      <p:ext uri="{BB962C8B-B14F-4D97-AF65-F5344CB8AC3E}">
        <p14:creationId xmlns:p14="http://schemas.microsoft.com/office/powerpoint/2010/main" val="3667054227"/>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0" name="Google Shape;140;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Google Shape;224;p1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5" name="Google Shape;225;p1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p1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4" name="Google Shape;234;p1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6"/>
        <p:cNvGrpSpPr/>
        <p:nvPr/>
      </p:nvGrpSpPr>
      <p:grpSpPr>
        <a:xfrm>
          <a:off x="0" y="0"/>
          <a:ext cx="0" cy="0"/>
          <a:chOff x="0" y="0"/>
          <a:chExt cx="0" cy="0"/>
        </a:xfrm>
      </p:grpSpPr>
      <p:sp>
        <p:nvSpPr>
          <p:cNvPr id="247" name="Google Shape;247;p1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48" name="Google Shape;248;p1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
        <p:cNvGrpSpPr/>
        <p:nvPr/>
      </p:nvGrpSpPr>
      <p:grpSpPr>
        <a:xfrm>
          <a:off x="0" y="0"/>
          <a:ext cx="0" cy="0"/>
          <a:chOff x="0" y="0"/>
          <a:chExt cx="0" cy="0"/>
        </a:xfrm>
      </p:grpSpPr>
      <p:sp>
        <p:nvSpPr>
          <p:cNvPr id="261" name="Google Shape;261;p1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2" name="Google Shape;262;p1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8" name="Google Shape;148;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7" name="Google Shape;157;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p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5" name="Google Shape;165;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Google Shape;177;p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8" name="Google Shape;178;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p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6" name="Google Shape;186;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Google Shape;195;p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6" name="Google Shape;196;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Google Shape;205;p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6" name="Google Shape;206;p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p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5" name="Google Shape;215;p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Пустой слайд" type="blank">
  <p:cSld name="BLANK">
    <p:spTree>
      <p:nvGrpSpPr>
        <p:cNvPr id="1" name="Shape 23"/>
        <p:cNvGrpSpPr/>
        <p:nvPr/>
      </p:nvGrpSpPr>
      <p:grpSpPr>
        <a:xfrm>
          <a:off x="0" y="0"/>
          <a:ext cx="0" cy="0"/>
          <a:chOff x="0" y="0"/>
          <a:chExt cx="0" cy="0"/>
        </a:xfrm>
      </p:grpSpPr>
      <p:sp>
        <p:nvSpPr>
          <p:cNvPr id="24" name="Google Shape;24;p2"/>
          <p:cNvSpPr txBox="1">
            <a:spLocks noGrp="1"/>
          </p:cNvSpPr>
          <p:nvPr>
            <p:ph type="dt" idx="10"/>
          </p:nvPr>
        </p:nvSpPr>
        <p:spPr>
          <a:xfrm>
            <a:off x="6454775" y="5808662"/>
            <a:ext cx="1212850"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sz="1200">
                <a:solidFill>
                  <a:schemeClr val="dk2"/>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2"/>
          <p:cNvSpPr txBox="1">
            <a:spLocks noGrp="1"/>
          </p:cNvSpPr>
          <p:nvPr>
            <p:ph type="ftr" idx="11"/>
          </p:nvPr>
        </p:nvSpPr>
        <p:spPr>
          <a:xfrm>
            <a:off x="914400" y="5808662"/>
            <a:ext cx="5540375"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400">
                <a:solidFill>
                  <a:schemeClr val="dk2"/>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2"/>
          <p:cNvSpPr txBox="1">
            <a:spLocks noGrp="1"/>
          </p:cNvSpPr>
          <p:nvPr>
            <p:ph type="sldNum" idx="12"/>
          </p:nvPr>
        </p:nvSpPr>
        <p:spPr>
          <a:xfrm>
            <a:off x="7670800" y="5808662"/>
            <a:ext cx="554037"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1pPr>
            <a:lvl2pPr marL="0" marR="0" lvl="1"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2pPr>
            <a:lvl3pPr marL="0" marR="0" lvl="2"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3pPr>
            <a:lvl4pPr marL="0" marR="0" lvl="3"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4pPr>
            <a:lvl5pPr marL="0" marR="0" lvl="4"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5pPr>
            <a:lvl6pPr marL="0" marR="0" lvl="5"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6pPr>
            <a:lvl7pPr marL="0" marR="0" lvl="6"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7pPr>
            <a:lvl8pPr marL="0" marR="0" lvl="7"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8pPr>
            <a:lvl9pPr marL="0" marR="0" lvl="8"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matchingName="Объект с подписью" type="objTx">
  <p:cSld name="OBJECT_WITH_CAPTION_TEXT">
    <p:spTree>
      <p:nvGrpSpPr>
        <p:cNvPr id="1" name="Shape 108"/>
        <p:cNvGrpSpPr/>
        <p:nvPr/>
      </p:nvGrpSpPr>
      <p:grpSpPr>
        <a:xfrm>
          <a:off x="0" y="0"/>
          <a:ext cx="0" cy="0"/>
          <a:chOff x="0" y="0"/>
          <a:chExt cx="0" cy="0"/>
        </a:xfrm>
      </p:grpSpPr>
      <p:sp>
        <p:nvSpPr>
          <p:cNvPr id="109" name="Google Shape;109;p13"/>
          <p:cNvSpPr txBox="1">
            <a:spLocks noGrp="1"/>
          </p:cNvSpPr>
          <p:nvPr>
            <p:ph type="title"/>
          </p:nvPr>
        </p:nvSpPr>
        <p:spPr>
          <a:xfrm rot="-60000">
            <a:off x="1108976" y="2020042"/>
            <a:ext cx="3064827" cy="1503037"/>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SzPts val="1400"/>
              <a:buNone/>
              <a:defRPr sz="2400" b="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0" name="Google Shape;110;p13"/>
          <p:cNvSpPr txBox="1">
            <a:spLocks noGrp="1"/>
          </p:cNvSpPr>
          <p:nvPr>
            <p:ph type="body" idx="1"/>
          </p:nvPr>
        </p:nvSpPr>
        <p:spPr>
          <a:xfrm rot="60000">
            <a:off x="4854291" y="1150993"/>
            <a:ext cx="3020792" cy="4625489"/>
          </a:xfrm>
          <a:prstGeom prst="rect">
            <a:avLst/>
          </a:prstGeom>
          <a:noFill/>
          <a:ln>
            <a:noFill/>
          </a:ln>
        </p:spPr>
        <p:txBody>
          <a:bodyPr spcFirstLastPara="1" wrap="square" lIns="91425" tIns="45700" rIns="91425" bIns="45700" anchor="ctr" anchorCtr="0">
            <a:noAutofit/>
          </a:bodyPr>
          <a:lstStyle>
            <a:lvl1pPr marL="457200" lvl="0" indent="-347345" algn="l">
              <a:spcBef>
                <a:spcPts val="440"/>
              </a:spcBef>
              <a:spcAft>
                <a:spcPts val="0"/>
              </a:spcAft>
              <a:buSzPts val="1870"/>
              <a:buChar char="O"/>
              <a:defRPr sz="2200"/>
            </a:lvl1pPr>
            <a:lvl2pPr marL="914400" lvl="1" indent="-336550" algn="l">
              <a:spcBef>
                <a:spcPts val="400"/>
              </a:spcBef>
              <a:spcAft>
                <a:spcPts val="0"/>
              </a:spcAft>
              <a:buSzPts val="1700"/>
              <a:buChar char="O"/>
              <a:defRPr sz="2000"/>
            </a:lvl2pPr>
            <a:lvl3pPr marL="1371600" lvl="2" indent="-325755" algn="l">
              <a:spcBef>
                <a:spcPts val="360"/>
              </a:spcBef>
              <a:spcAft>
                <a:spcPts val="0"/>
              </a:spcAft>
              <a:buSzPts val="1530"/>
              <a:buChar char="O"/>
              <a:defRPr sz="1800"/>
            </a:lvl3pPr>
            <a:lvl4pPr marL="1828800" lvl="3" indent="-314960" algn="l">
              <a:spcBef>
                <a:spcPts val="320"/>
              </a:spcBef>
              <a:spcAft>
                <a:spcPts val="0"/>
              </a:spcAft>
              <a:buSzPts val="1360"/>
              <a:buChar char="O"/>
              <a:defRPr sz="1600"/>
            </a:lvl4pPr>
            <a:lvl5pPr marL="2286000" lvl="4" indent="-304164" algn="l">
              <a:spcBef>
                <a:spcPts val="280"/>
              </a:spcBef>
              <a:spcAft>
                <a:spcPts val="0"/>
              </a:spcAft>
              <a:buSzPts val="1190"/>
              <a:buChar char="O"/>
              <a:defRPr sz="1400"/>
            </a:lvl5pPr>
            <a:lvl6pPr marL="2743200" lvl="5" indent="-336550" algn="l">
              <a:spcBef>
                <a:spcPts val="400"/>
              </a:spcBef>
              <a:spcAft>
                <a:spcPts val="0"/>
              </a:spcAft>
              <a:buSzPts val="1700"/>
              <a:buChar char="O"/>
              <a:defRPr sz="2000"/>
            </a:lvl6pPr>
            <a:lvl7pPr marL="3200400" lvl="6" indent="-336550" algn="l">
              <a:spcBef>
                <a:spcPts val="400"/>
              </a:spcBef>
              <a:spcAft>
                <a:spcPts val="0"/>
              </a:spcAft>
              <a:buSzPts val="1700"/>
              <a:buChar char="O"/>
              <a:defRPr sz="2000"/>
            </a:lvl7pPr>
            <a:lvl8pPr marL="3657600" lvl="7" indent="-336550" algn="l">
              <a:spcBef>
                <a:spcPts val="400"/>
              </a:spcBef>
              <a:spcAft>
                <a:spcPts val="0"/>
              </a:spcAft>
              <a:buSzPts val="1700"/>
              <a:buChar char="O"/>
              <a:defRPr sz="2000"/>
            </a:lvl8pPr>
            <a:lvl9pPr marL="4114800" lvl="8" indent="-336550" algn="l">
              <a:spcBef>
                <a:spcPts val="400"/>
              </a:spcBef>
              <a:spcAft>
                <a:spcPts val="0"/>
              </a:spcAft>
              <a:buSzPts val="1700"/>
              <a:buChar char="O"/>
              <a:defRPr sz="2000"/>
            </a:lvl9pPr>
          </a:lstStyle>
          <a:p>
            <a:endParaRPr/>
          </a:p>
        </p:txBody>
      </p:sp>
      <p:sp>
        <p:nvSpPr>
          <p:cNvPr id="111" name="Google Shape;111;p13"/>
          <p:cNvSpPr txBox="1">
            <a:spLocks noGrp="1"/>
          </p:cNvSpPr>
          <p:nvPr>
            <p:ph type="body" idx="2"/>
          </p:nvPr>
        </p:nvSpPr>
        <p:spPr>
          <a:xfrm rot="-60000">
            <a:off x="1148125" y="3623748"/>
            <a:ext cx="3048891" cy="2100400"/>
          </a:xfrm>
          <a:prstGeom prst="rect">
            <a:avLst/>
          </a:prstGeom>
          <a:noFill/>
          <a:ln>
            <a:noFill/>
          </a:ln>
        </p:spPr>
        <p:txBody>
          <a:bodyPr spcFirstLastPara="1" wrap="square" lIns="91425" tIns="45700" rIns="91425" bIns="45700" anchor="t" anchorCtr="0">
            <a:noAutofit/>
          </a:bodyPr>
          <a:lstStyle>
            <a:lvl1pPr marL="457200" lvl="0" indent="-228600" algn="ctr">
              <a:spcBef>
                <a:spcPts val="320"/>
              </a:spcBef>
              <a:spcAft>
                <a:spcPts val="0"/>
              </a:spcAft>
              <a:buSzPts val="1360"/>
              <a:buNone/>
              <a:defRPr sz="1600"/>
            </a:lvl1pPr>
            <a:lvl2pPr marL="914400" lvl="1" indent="-228600" algn="l">
              <a:spcBef>
                <a:spcPts val="240"/>
              </a:spcBef>
              <a:spcAft>
                <a:spcPts val="0"/>
              </a:spcAft>
              <a:buSzPts val="1020"/>
              <a:buNone/>
              <a:defRPr sz="1200"/>
            </a:lvl2pPr>
            <a:lvl3pPr marL="1371600" lvl="2" indent="-228600" algn="l">
              <a:spcBef>
                <a:spcPts val="200"/>
              </a:spcBef>
              <a:spcAft>
                <a:spcPts val="0"/>
              </a:spcAft>
              <a:buSzPts val="850"/>
              <a:buNone/>
              <a:defRPr sz="1000"/>
            </a:lvl3pPr>
            <a:lvl4pPr marL="1828800" lvl="3" indent="-228600" algn="l">
              <a:spcBef>
                <a:spcPts val="180"/>
              </a:spcBef>
              <a:spcAft>
                <a:spcPts val="0"/>
              </a:spcAft>
              <a:buSzPts val="765"/>
              <a:buNone/>
              <a:defRPr sz="900"/>
            </a:lvl4pPr>
            <a:lvl5pPr marL="2286000" lvl="4" indent="-228600" algn="l">
              <a:spcBef>
                <a:spcPts val="180"/>
              </a:spcBef>
              <a:spcAft>
                <a:spcPts val="0"/>
              </a:spcAft>
              <a:buSzPts val="765"/>
              <a:buNone/>
              <a:defRPr sz="900"/>
            </a:lvl5pPr>
            <a:lvl6pPr marL="2743200" lvl="5" indent="-228600" algn="l">
              <a:spcBef>
                <a:spcPts val="180"/>
              </a:spcBef>
              <a:spcAft>
                <a:spcPts val="0"/>
              </a:spcAft>
              <a:buSzPts val="765"/>
              <a:buNone/>
              <a:defRPr sz="900"/>
            </a:lvl6pPr>
            <a:lvl7pPr marL="3200400" lvl="6" indent="-228600" algn="l">
              <a:spcBef>
                <a:spcPts val="180"/>
              </a:spcBef>
              <a:spcAft>
                <a:spcPts val="0"/>
              </a:spcAft>
              <a:buSzPts val="765"/>
              <a:buNone/>
              <a:defRPr sz="900"/>
            </a:lvl7pPr>
            <a:lvl8pPr marL="3657600" lvl="7" indent="-228600" algn="l">
              <a:spcBef>
                <a:spcPts val="180"/>
              </a:spcBef>
              <a:spcAft>
                <a:spcPts val="0"/>
              </a:spcAft>
              <a:buSzPts val="765"/>
              <a:buNone/>
              <a:defRPr sz="900"/>
            </a:lvl8pPr>
            <a:lvl9pPr marL="4114800" lvl="8" indent="-228600" algn="l">
              <a:spcBef>
                <a:spcPts val="180"/>
              </a:spcBef>
              <a:spcAft>
                <a:spcPts val="0"/>
              </a:spcAft>
              <a:buSzPts val="765"/>
              <a:buNone/>
              <a:defRPr sz="900"/>
            </a:lvl9pPr>
          </a:lstStyle>
          <a:p>
            <a:endParaRPr/>
          </a:p>
        </p:txBody>
      </p:sp>
      <p:sp>
        <p:nvSpPr>
          <p:cNvPr id="112" name="Google Shape;112;p13"/>
          <p:cNvSpPr txBox="1">
            <a:spLocks noGrp="1"/>
          </p:cNvSpPr>
          <p:nvPr>
            <p:ph type="dt" idx="10"/>
          </p:nvPr>
        </p:nvSpPr>
        <p:spPr>
          <a:xfrm rot="60000">
            <a:off x="6342062" y="5886450"/>
            <a:ext cx="1212850"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sz="1200">
                <a:solidFill>
                  <a:schemeClr val="dk2"/>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3" name="Google Shape;113;p13"/>
          <p:cNvSpPr txBox="1">
            <a:spLocks noGrp="1"/>
          </p:cNvSpPr>
          <p:nvPr>
            <p:ph type="ftr" idx="11"/>
          </p:nvPr>
        </p:nvSpPr>
        <p:spPr>
          <a:xfrm rot="-60000">
            <a:off x="914400" y="5829300"/>
            <a:ext cx="352266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400">
                <a:solidFill>
                  <a:schemeClr val="dk2"/>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4" name="Google Shape;114;p13"/>
          <p:cNvSpPr txBox="1">
            <a:spLocks noGrp="1"/>
          </p:cNvSpPr>
          <p:nvPr>
            <p:ph type="sldNum" idx="12"/>
          </p:nvPr>
        </p:nvSpPr>
        <p:spPr>
          <a:xfrm rot="60000">
            <a:off x="7558087" y="5897562"/>
            <a:ext cx="554037"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1pPr>
            <a:lvl2pPr marL="0" marR="0" lvl="1"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2pPr>
            <a:lvl3pPr marL="0" marR="0" lvl="2"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3pPr>
            <a:lvl4pPr marL="0" marR="0" lvl="3"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4pPr>
            <a:lvl5pPr marL="0" marR="0" lvl="4"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5pPr>
            <a:lvl6pPr marL="0" marR="0" lvl="5"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6pPr>
            <a:lvl7pPr marL="0" marR="0" lvl="6"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7pPr>
            <a:lvl8pPr marL="0" marR="0" lvl="7"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8pPr>
            <a:lvl9pPr marL="0" marR="0" lvl="8"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Рисунок с подписью" type="picTx">
  <p:cSld name="PICTURE_WITH_CAPTION_TEXT">
    <p:spTree>
      <p:nvGrpSpPr>
        <p:cNvPr id="1" name="Shape 131"/>
        <p:cNvGrpSpPr/>
        <p:nvPr/>
      </p:nvGrpSpPr>
      <p:grpSpPr>
        <a:xfrm>
          <a:off x="0" y="0"/>
          <a:ext cx="0" cy="0"/>
          <a:chOff x="0" y="0"/>
          <a:chExt cx="0" cy="0"/>
        </a:xfrm>
      </p:grpSpPr>
      <p:sp>
        <p:nvSpPr>
          <p:cNvPr id="132" name="Google Shape;132;p15"/>
          <p:cNvSpPr txBox="1">
            <a:spLocks noGrp="1"/>
          </p:cNvSpPr>
          <p:nvPr>
            <p:ph type="title"/>
          </p:nvPr>
        </p:nvSpPr>
        <p:spPr>
          <a:xfrm rot="-60000">
            <a:off x="1106424" y="2020824"/>
            <a:ext cx="3063240" cy="1499616"/>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SzPts val="1400"/>
              <a:buNone/>
              <a:defRPr sz="2400" b="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3" name="Google Shape;133;p15"/>
          <p:cNvSpPr>
            <a:spLocks noGrp="1"/>
          </p:cNvSpPr>
          <p:nvPr>
            <p:ph type="pic" idx="2"/>
          </p:nvPr>
        </p:nvSpPr>
        <p:spPr>
          <a:xfrm rot="60000">
            <a:off x="4898615" y="1207272"/>
            <a:ext cx="2913863" cy="4539412"/>
          </a:xfrm>
          <a:prstGeom prst="rect">
            <a:avLst/>
          </a:prstGeom>
          <a:noFill/>
          <a:ln w="101600" cap="rnd" cmpd="sng">
            <a:solidFill>
              <a:srgbClr val="FFFFFF"/>
            </a:solidFill>
            <a:prstDash val="solid"/>
            <a:round/>
            <a:headEnd type="none" w="sm" len="sm"/>
            <a:tailEnd type="none" w="sm" len="sm"/>
          </a:ln>
          <a:effectLst>
            <a:outerShdw blurRad="88900" algn="tl" rotWithShape="0">
              <a:srgbClr val="000000">
                <a:alpha val="40000"/>
              </a:srgbClr>
            </a:outerShdw>
          </a:effectLst>
        </p:spPr>
        <p:txBody>
          <a:bodyPr spcFirstLastPara="1" wrap="square" lIns="91425" tIns="45700" rIns="91425" bIns="45700" anchor="t" anchorCtr="0">
            <a:noAutofit/>
          </a:bodyPr>
          <a:lstStyle>
            <a:lvl1pPr marR="0" lvl="0" algn="l" rtl="0">
              <a:spcBef>
                <a:spcPts val="480"/>
              </a:spcBef>
              <a:spcAft>
                <a:spcPts val="0"/>
              </a:spcAft>
              <a:buClr>
                <a:schemeClr val="accent2"/>
              </a:buClr>
              <a:buSzPts val="2040"/>
              <a:buFont typeface="Courgette"/>
              <a:buNone/>
              <a:defRPr sz="2400" b="0" i="0" u="none" strike="noStrike" cap="none">
                <a:solidFill>
                  <a:schemeClr val="dk1"/>
                </a:solidFill>
                <a:latin typeface="Libre Franklin"/>
                <a:ea typeface="Libre Franklin"/>
                <a:cs typeface="Libre Franklin"/>
                <a:sym typeface="Libre Franklin"/>
              </a:defRPr>
            </a:lvl1pPr>
            <a:lvl2pPr marR="0" lvl="1" algn="l" rtl="0">
              <a:spcBef>
                <a:spcPts val="560"/>
              </a:spcBef>
              <a:spcAft>
                <a:spcPts val="0"/>
              </a:spcAft>
              <a:buClr>
                <a:schemeClr val="accent2"/>
              </a:buClr>
              <a:buSzPts val="2380"/>
              <a:buFont typeface="Courgette"/>
              <a:buNone/>
              <a:defRPr sz="2800" b="0" i="0" u="none" strike="noStrike" cap="none">
                <a:solidFill>
                  <a:schemeClr val="dk1"/>
                </a:solidFill>
                <a:latin typeface="Libre Franklin"/>
                <a:ea typeface="Libre Franklin"/>
                <a:cs typeface="Libre Franklin"/>
                <a:sym typeface="Libre Franklin"/>
              </a:defRPr>
            </a:lvl2pPr>
            <a:lvl3pPr marR="0" lvl="2" algn="l" rtl="0">
              <a:spcBef>
                <a:spcPts val="480"/>
              </a:spcBef>
              <a:spcAft>
                <a:spcPts val="0"/>
              </a:spcAft>
              <a:buClr>
                <a:schemeClr val="accent2"/>
              </a:buClr>
              <a:buSzPts val="2040"/>
              <a:buFont typeface="Courgette"/>
              <a:buNone/>
              <a:defRPr sz="2400" b="0" i="0" u="none" strike="noStrike" cap="none">
                <a:solidFill>
                  <a:schemeClr val="dk1"/>
                </a:solidFill>
                <a:latin typeface="Libre Franklin"/>
                <a:ea typeface="Libre Franklin"/>
                <a:cs typeface="Libre Franklin"/>
                <a:sym typeface="Libre Franklin"/>
              </a:defRPr>
            </a:lvl3pPr>
            <a:lvl4pPr marR="0" lvl="3" algn="l" rtl="0">
              <a:spcBef>
                <a:spcPts val="400"/>
              </a:spcBef>
              <a:spcAft>
                <a:spcPts val="0"/>
              </a:spcAft>
              <a:buClr>
                <a:schemeClr val="accent2"/>
              </a:buClr>
              <a:buSzPts val="1700"/>
              <a:buFont typeface="Courgette"/>
              <a:buNone/>
              <a:defRPr sz="2000" b="0" i="0" u="none" strike="noStrike" cap="none">
                <a:solidFill>
                  <a:schemeClr val="dk1"/>
                </a:solidFill>
                <a:latin typeface="Libre Franklin"/>
                <a:ea typeface="Libre Franklin"/>
                <a:cs typeface="Libre Franklin"/>
                <a:sym typeface="Libre Franklin"/>
              </a:defRPr>
            </a:lvl4pPr>
            <a:lvl5pPr marR="0" lvl="4" algn="l" rtl="0">
              <a:spcBef>
                <a:spcPts val="400"/>
              </a:spcBef>
              <a:spcAft>
                <a:spcPts val="0"/>
              </a:spcAft>
              <a:buClr>
                <a:schemeClr val="accent2"/>
              </a:buClr>
              <a:buSzPts val="1700"/>
              <a:buFont typeface="Courgette"/>
              <a:buNone/>
              <a:defRPr sz="2000" b="0" i="0" u="none" strike="noStrike" cap="none">
                <a:solidFill>
                  <a:schemeClr val="dk1"/>
                </a:solidFill>
                <a:latin typeface="Libre Franklin"/>
                <a:ea typeface="Libre Franklin"/>
                <a:cs typeface="Libre Franklin"/>
                <a:sym typeface="Libre Franklin"/>
              </a:defRPr>
            </a:lvl5pPr>
            <a:lvl6pPr marR="0" lvl="5" algn="l" rtl="0">
              <a:spcBef>
                <a:spcPts val="400"/>
              </a:spcBef>
              <a:spcAft>
                <a:spcPts val="0"/>
              </a:spcAft>
              <a:buClr>
                <a:schemeClr val="accent2"/>
              </a:buClr>
              <a:buSzPts val="1700"/>
              <a:buFont typeface="Courgette"/>
              <a:buNone/>
              <a:defRPr sz="2000" b="0" i="0" u="none" strike="noStrike" cap="none">
                <a:solidFill>
                  <a:schemeClr val="dk1"/>
                </a:solidFill>
                <a:latin typeface="Libre Franklin"/>
                <a:ea typeface="Libre Franklin"/>
                <a:cs typeface="Libre Franklin"/>
                <a:sym typeface="Libre Franklin"/>
              </a:defRPr>
            </a:lvl6pPr>
            <a:lvl7pPr marR="0" lvl="6" algn="l" rtl="0">
              <a:spcBef>
                <a:spcPts val="400"/>
              </a:spcBef>
              <a:spcAft>
                <a:spcPts val="0"/>
              </a:spcAft>
              <a:buClr>
                <a:schemeClr val="accent2"/>
              </a:buClr>
              <a:buSzPts val="1700"/>
              <a:buFont typeface="Courgette"/>
              <a:buNone/>
              <a:defRPr sz="2000" b="0" i="0" u="none" strike="noStrike" cap="none">
                <a:solidFill>
                  <a:schemeClr val="dk1"/>
                </a:solidFill>
                <a:latin typeface="Libre Franklin"/>
                <a:ea typeface="Libre Franklin"/>
                <a:cs typeface="Libre Franklin"/>
                <a:sym typeface="Libre Franklin"/>
              </a:defRPr>
            </a:lvl7pPr>
            <a:lvl8pPr marR="0" lvl="7" algn="l" rtl="0">
              <a:spcBef>
                <a:spcPts val="400"/>
              </a:spcBef>
              <a:spcAft>
                <a:spcPts val="0"/>
              </a:spcAft>
              <a:buClr>
                <a:schemeClr val="accent2"/>
              </a:buClr>
              <a:buSzPts val="1700"/>
              <a:buFont typeface="Courgette"/>
              <a:buNone/>
              <a:defRPr sz="2000" b="0" i="0" u="none" strike="noStrike" cap="none">
                <a:solidFill>
                  <a:schemeClr val="dk1"/>
                </a:solidFill>
                <a:latin typeface="Libre Franklin"/>
                <a:ea typeface="Libre Franklin"/>
                <a:cs typeface="Libre Franklin"/>
                <a:sym typeface="Libre Franklin"/>
              </a:defRPr>
            </a:lvl8pPr>
            <a:lvl9pPr marR="0" lvl="8" algn="l" rtl="0">
              <a:spcBef>
                <a:spcPts val="400"/>
              </a:spcBef>
              <a:spcAft>
                <a:spcPts val="0"/>
              </a:spcAft>
              <a:buClr>
                <a:schemeClr val="accent2"/>
              </a:buClr>
              <a:buSzPts val="1700"/>
              <a:buFont typeface="Courgette"/>
              <a:buNone/>
              <a:defRPr sz="2000" b="0" i="0" u="none" strike="noStrike" cap="none">
                <a:solidFill>
                  <a:schemeClr val="dk1"/>
                </a:solidFill>
                <a:latin typeface="Libre Franklin"/>
                <a:ea typeface="Libre Franklin"/>
                <a:cs typeface="Libre Franklin"/>
                <a:sym typeface="Libre Franklin"/>
              </a:defRPr>
            </a:lvl9pPr>
          </a:lstStyle>
          <a:p>
            <a:endParaRPr/>
          </a:p>
        </p:txBody>
      </p:sp>
      <p:sp>
        <p:nvSpPr>
          <p:cNvPr id="134" name="Google Shape;134;p15"/>
          <p:cNvSpPr txBox="1">
            <a:spLocks noGrp="1"/>
          </p:cNvSpPr>
          <p:nvPr>
            <p:ph type="body" idx="1"/>
          </p:nvPr>
        </p:nvSpPr>
        <p:spPr>
          <a:xfrm rot="-60000">
            <a:off x="1152144" y="3621024"/>
            <a:ext cx="3044952" cy="2103120"/>
          </a:xfrm>
          <a:prstGeom prst="rect">
            <a:avLst/>
          </a:prstGeom>
          <a:noFill/>
          <a:ln>
            <a:noFill/>
          </a:ln>
        </p:spPr>
        <p:txBody>
          <a:bodyPr spcFirstLastPara="1" wrap="square" lIns="91425" tIns="45700" rIns="91425" bIns="45700" anchor="t" anchorCtr="0">
            <a:noAutofit/>
          </a:bodyPr>
          <a:lstStyle>
            <a:lvl1pPr marL="457200" lvl="0" indent="-228600" algn="ctr">
              <a:spcBef>
                <a:spcPts val="320"/>
              </a:spcBef>
              <a:spcAft>
                <a:spcPts val="0"/>
              </a:spcAft>
              <a:buSzPts val="1360"/>
              <a:buNone/>
              <a:defRPr sz="1600"/>
            </a:lvl1pPr>
            <a:lvl2pPr marL="914400" lvl="1" indent="-228600" algn="l">
              <a:spcBef>
                <a:spcPts val="240"/>
              </a:spcBef>
              <a:spcAft>
                <a:spcPts val="0"/>
              </a:spcAft>
              <a:buSzPts val="1020"/>
              <a:buNone/>
              <a:defRPr sz="1200"/>
            </a:lvl2pPr>
            <a:lvl3pPr marL="1371600" lvl="2" indent="-228600" algn="l">
              <a:spcBef>
                <a:spcPts val="200"/>
              </a:spcBef>
              <a:spcAft>
                <a:spcPts val="0"/>
              </a:spcAft>
              <a:buSzPts val="850"/>
              <a:buNone/>
              <a:defRPr sz="1000"/>
            </a:lvl3pPr>
            <a:lvl4pPr marL="1828800" lvl="3" indent="-228600" algn="l">
              <a:spcBef>
                <a:spcPts val="180"/>
              </a:spcBef>
              <a:spcAft>
                <a:spcPts val="0"/>
              </a:spcAft>
              <a:buSzPts val="765"/>
              <a:buNone/>
              <a:defRPr sz="900"/>
            </a:lvl4pPr>
            <a:lvl5pPr marL="2286000" lvl="4" indent="-228600" algn="l">
              <a:spcBef>
                <a:spcPts val="180"/>
              </a:spcBef>
              <a:spcAft>
                <a:spcPts val="0"/>
              </a:spcAft>
              <a:buSzPts val="765"/>
              <a:buNone/>
              <a:defRPr sz="900"/>
            </a:lvl5pPr>
            <a:lvl6pPr marL="2743200" lvl="5" indent="-228600" algn="l">
              <a:spcBef>
                <a:spcPts val="180"/>
              </a:spcBef>
              <a:spcAft>
                <a:spcPts val="0"/>
              </a:spcAft>
              <a:buSzPts val="765"/>
              <a:buNone/>
              <a:defRPr sz="900"/>
            </a:lvl6pPr>
            <a:lvl7pPr marL="3200400" lvl="6" indent="-228600" algn="l">
              <a:spcBef>
                <a:spcPts val="180"/>
              </a:spcBef>
              <a:spcAft>
                <a:spcPts val="0"/>
              </a:spcAft>
              <a:buSzPts val="765"/>
              <a:buNone/>
              <a:defRPr sz="900"/>
            </a:lvl7pPr>
            <a:lvl8pPr marL="3657600" lvl="7" indent="-228600" algn="l">
              <a:spcBef>
                <a:spcPts val="180"/>
              </a:spcBef>
              <a:spcAft>
                <a:spcPts val="0"/>
              </a:spcAft>
              <a:buSzPts val="765"/>
              <a:buNone/>
              <a:defRPr sz="900"/>
            </a:lvl8pPr>
            <a:lvl9pPr marL="4114800" lvl="8" indent="-228600" algn="l">
              <a:spcBef>
                <a:spcPts val="180"/>
              </a:spcBef>
              <a:spcAft>
                <a:spcPts val="0"/>
              </a:spcAft>
              <a:buSzPts val="765"/>
              <a:buNone/>
              <a:defRPr sz="900"/>
            </a:lvl9pPr>
          </a:lstStyle>
          <a:p>
            <a:endParaRPr/>
          </a:p>
        </p:txBody>
      </p:sp>
      <p:sp>
        <p:nvSpPr>
          <p:cNvPr id="135" name="Google Shape;135;p15"/>
          <p:cNvSpPr txBox="1">
            <a:spLocks noGrp="1"/>
          </p:cNvSpPr>
          <p:nvPr>
            <p:ph type="dt" idx="10"/>
          </p:nvPr>
        </p:nvSpPr>
        <p:spPr>
          <a:xfrm rot="60000">
            <a:off x="6345237" y="5888037"/>
            <a:ext cx="1214437"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sz="1200">
                <a:solidFill>
                  <a:schemeClr val="dk2"/>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6" name="Google Shape;136;p15"/>
          <p:cNvSpPr txBox="1">
            <a:spLocks noGrp="1"/>
          </p:cNvSpPr>
          <p:nvPr>
            <p:ph type="ftr" idx="11"/>
          </p:nvPr>
        </p:nvSpPr>
        <p:spPr>
          <a:xfrm rot="-60000">
            <a:off x="914400" y="5830887"/>
            <a:ext cx="331946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400">
                <a:solidFill>
                  <a:schemeClr val="dk2"/>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7" name="Google Shape;137;p15"/>
          <p:cNvSpPr txBox="1">
            <a:spLocks noGrp="1"/>
          </p:cNvSpPr>
          <p:nvPr>
            <p:ph type="sldNum" idx="12"/>
          </p:nvPr>
        </p:nvSpPr>
        <p:spPr>
          <a:xfrm rot="60000">
            <a:off x="7562850" y="5900737"/>
            <a:ext cx="554037"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1pPr>
            <a:lvl2pPr marL="0" marR="0" lvl="1"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2pPr>
            <a:lvl3pPr marL="0" marR="0" lvl="2"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3pPr>
            <a:lvl4pPr marL="0" marR="0" lvl="3"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4pPr>
            <a:lvl5pPr marL="0" marR="0" lvl="4"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5pPr>
            <a:lvl6pPr marL="0" marR="0" lvl="5"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6pPr>
            <a:lvl7pPr marL="0" marR="0" lvl="6"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7pPr>
            <a:lvl8pPr marL="0" marR="0" lvl="7"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8pPr>
            <a:lvl9pPr marL="0" marR="0" lvl="8"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Только заголовок" type="titleOnly">
  <p:cSld name="TITLE_ONLY">
    <p:spTree>
      <p:nvGrpSpPr>
        <p:cNvPr id="1" name="Shape 27"/>
        <p:cNvGrpSpPr/>
        <p:nvPr/>
      </p:nvGrpSpPr>
      <p:grpSpPr>
        <a:xfrm>
          <a:off x="0" y="0"/>
          <a:ext cx="0" cy="0"/>
          <a:chOff x="0" y="0"/>
          <a:chExt cx="0" cy="0"/>
        </a:xfrm>
      </p:grpSpPr>
      <p:sp>
        <p:nvSpPr>
          <p:cNvPr id="28" name="Google Shape;28;p3"/>
          <p:cNvSpPr txBox="1">
            <a:spLocks noGrp="1"/>
          </p:cNvSpPr>
          <p:nvPr>
            <p:ph type="title"/>
          </p:nvPr>
        </p:nvSpPr>
        <p:spPr>
          <a:xfrm>
            <a:off x="1095375" y="817562"/>
            <a:ext cx="6964362" cy="1201737"/>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3"/>
          <p:cNvSpPr txBox="1">
            <a:spLocks noGrp="1"/>
          </p:cNvSpPr>
          <p:nvPr>
            <p:ph type="dt" idx="10"/>
          </p:nvPr>
        </p:nvSpPr>
        <p:spPr>
          <a:xfrm>
            <a:off x="6454775" y="5808662"/>
            <a:ext cx="1212850"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sz="1200">
                <a:solidFill>
                  <a:schemeClr val="dk2"/>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3"/>
          <p:cNvSpPr txBox="1">
            <a:spLocks noGrp="1"/>
          </p:cNvSpPr>
          <p:nvPr>
            <p:ph type="ftr" idx="11"/>
          </p:nvPr>
        </p:nvSpPr>
        <p:spPr>
          <a:xfrm>
            <a:off x="914400" y="5808662"/>
            <a:ext cx="5540375"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400">
                <a:solidFill>
                  <a:schemeClr val="dk2"/>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3"/>
          <p:cNvSpPr txBox="1">
            <a:spLocks noGrp="1"/>
          </p:cNvSpPr>
          <p:nvPr>
            <p:ph type="sldNum" idx="12"/>
          </p:nvPr>
        </p:nvSpPr>
        <p:spPr>
          <a:xfrm>
            <a:off x="7670800" y="5808662"/>
            <a:ext cx="554037"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1pPr>
            <a:lvl2pPr marL="0" marR="0" lvl="1"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2pPr>
            <a:lvl3pPr marL="0" marR="0" lvl="2"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3pPr>
            <a:lvl4pPr marL="0" marR="0" lvl="3"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4pPr>
            <a:lvl5pPr marL="0" marR="0" lvl="4"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5pPr>
            <a:lvl6pPr marL="0" marR="0" lvl="5"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6pPr>
            <a:lvl7pPr marL="0" marR="0" lvl="6"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7pPr>
            <a:lvl8pPr marL="0" marR="0" lvl="7"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8pPr>
            <a:lvl9pPr marL="0" marR="0" lvl="8"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Заголовок и объект" type="obj">
  <p:cSld name="OBJECT">
    <p:spTree>
      <p:nvGrpSpPr>
        <p:cNvPr id="1" name="Shape 32"/>
        <p:cNvGrpSpPr/>
        <p:nvPr/>
      </p:nvGrpSpPr>
      <p:grpSpPr>
        <a:xfrm>
          <a:off x="0" y="0"/>
          <a:ext cx="0" cy="0"/>
          <a:chOff x="0" y="0"/>
          <a:chExt cx="0" cy="0"/>
        </a:xfrm>
      </p:grpSpPr>
      <p:sp>
        <p:nvSpPr>
          <p:cNvPr id="33" name="Google Shape;33;p4"/>
          <p:cNvSpPr txBox="1">
            <a:spLocks noGrp="1"/>
          </p:cNvSpPr>
          <p:nvPr>
            <p:ph type="title"/>
          </p:nvPr>
        </p:nvSpPr>
        <p:spPr>
          <a:xfrm>
            <a:off x="1095375" y="817562"/>
            <a:ext cx="6964362" cy="1201737"/>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4"/>
          <p:cNvSpPr txBox="1">
            <a:spLocks noGrp="1"/>
          </p:cNvSpPr>
          <p:nvPr>
            <p:ph type="body" idx="1"/>
          </p:nvPr>
        </p:nvSpPr>
        <p:spPr>
          <a:xfrm>
            <a:off x="1463675" y="2119312"/>
            <a:ext cx="6196012" cy="3603625"/>
          </a:xfrm>
          <a:prstGeom prst="rect">
            <a:avLst/>
          </a:prstGeom>
          <a:noFill/>
          <a:ln>
            <a:noFill/>
          </a:ln>
        </p:spPr>
        <p:txBody>
          <a:bodyPr spcFirstLastPara="1" wrap="square" lIns="91425" tIns="45700" rIns="91425" bIns="45700" anchor="t" anchorCtr="0">
            <a:noAutofit/>
          </a:bodyPr>
          <a:lstStyle>
            <a:lvl1pPr marL="457200" lvl="0" indent="-325755" algn="l">
              <a:spcBef>
                <a:spcPts val="360"/>
              </a:spcBef>
              <a:spcAft>
                <a:spcPts val="0"/>
              </a:spcAft>
              <a:buSzPts val="1530"/>
              <a:buChar char="O"/>
              <a:defRPr/>
            </a:lvl1pPr>
            <a:lvl2pPr marL="914400" lvl="1" indent="-325755" algn="l">
              <a:spcBef>
                <a:spcPts val="360"/>
              </a:spcBef>
              <a:spcAft>
                <a:spcPts val="0"/>
              </a:spcAft>
              <a:buSzPts val="1530"/>
              <a:buChar char="O"/>
              <a:defRPr/>
            </a:lvl2pPr>
            <a:lvl3pPr marL="1371600" lvl="2" indent="-325755" algn="l">
              <a:spcBef>
                <a:spcPts val="360"/>
              </a:spcBef>
              <a:spcAft>
                <a:spcPts val="0"/>
              </a:spcAft>
              <a:buSzPts val="1530"/>
              <a:buChar char="O"/>
              <a:defRPr/>
            </a:lvl3pPr>
            <a:lvl4pPr marL="1828800" lvl="3" indent="-325755" algn="l">
              <a:spcBef>
                <a:spcPts val="360"/>
              </a:spcBef>
              <a:spcAft>
                <a:spcPts val="0"/>
              </a:spcAft>
              <a:buSzPts val="1530"/>
              <a:buChar char="O"/>
              <a:defRPr/>
            </a:lvl4pPr>
            <a:lvl5pPr marL="2286000" lvl="4" indent="-325754" algn="l">
              <a:spcBef>
                <a:spcPts val="360"/>
              </a:spcBef>
              <a:spcAft>
                <a:spcPts val="0"/>
              </a:spcAft>
              <a:buSzPts val="1530"/>
              <a:buChar char="O"/>
              <a:defRPr/>
            </a:lvl5pPr>
            <a:lvl6pPr marL="2743200" lvl="5" indent="-325754" algn="l">
              <a:spcBef>
                <a:spcPts val="360"/>
              </a:spcBef>
              <a:spcAft>
                <a:spcPts val="0"/>
              </a:spcAft>
              <a:buSzPts val="1530"/>
              <a:buChar char="O"/>
              <a:defRPr/>
            </a:lvl6pPr>
            <a:lvl7pPr marL="3200400" lvl="6" indent="-325754" algn="l">
              <a:spcBef>
                <a:spcPts val="360"/>
              </a:spcBef>
              <a:spcAft>
                <a:spcPts val="0"/>
              </a:spcAft>
              <a:buSzPts val="1530"/>
              <a:buChar char="O"/>
              <a:defRPr/>
            </a:lvl7pPr>
            <a:lvl8pPr marL="3657600" lvl="7" indent="-325754" algn="l">
              <a:spcBef>
                <a:spcPts val="360"/>
              </a:spcBef>
              <a:spcAft>
                <a:spcPts val="0"/>
              </a:spcAft>
              <a:buSzPts val="1530"/>
              <a:buChar char="O"/>
              <a:defRPr/>
            </a:lvl8pPr>
            <a:lvl9pPr marL="4114800" lvl="8" indent="-325754" algn="l">
              <a:spcBef>
                <a:spcPts val="360"/>
              </a:spcBef>
              <a:spcAft>
                <a:spcPts val="0"/>
              </a:spcAft>
              <a:buSzPts val="1530"/>
              <a:buChar char="O"/>
              <a:defRPr/>
            </a:lvl9pPr>
          </a:lstStyle>
          <a:p>
            <a:endParaRPr/>
          </a:p>
        </p:txBody>
      </p:sp>
      <p:sp>
        <p:nvSpPr>
          <p:cNvPr id="35" name="Google Shape;35;p4"/>
          <p:cNvSpPr txBox="1">
            <a:spLocks noGrp="1"/>
          </p:cNvSpPr>
          <p:nvPr>
            <p:ph type="dt" idx="10"/>
          </p:nvPr>
        </p:nvSpPr>
        <p:spPr>
          <a:xfrm>
            <a:off x="6454775" y="5808662"/>
            <a:ext cx="1212850"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sz="1200">
                <a:solidFill>
                  <a:schemeClr val="dk2"/>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4"/>
          <p:cNvSpPr txBox="1">
            <a:spLocks noGrp="1"/>
          </p:cNvSpPr>
          <p:nvPr>
            <p:ph type="ftr" idx="11"/>
          </p:nvPr>
        </p:nvSpPr>
        <p:spPr>
          <a:xfrm>
            <a:off x="914400" y="5808662"/>
            <a:ext cx="5540375"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400">
                <a:solidFill>
                  <a:schemeClr val="dk2"/>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7" name="Google Shape;37;p4"/>
          <p:cNvSpPr txBox="1">
            <a:spLocks noGrp="1"/>
          </p:cNvSpPr>
          <p:nvPr>
            <p:ph type="sldNum" idx="12"/>
          </p:nvPr>
        </p:nvSpPr>
        <p:spPr>
          <a:xfrm>
            <a:off x="7670800" y="5808662"/>
            <a:ext cx="554037"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1pPr>
            <a:lvl2pPr marL="0" marR="0" lvl="1"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2pPr>
            <a:lvl3pPr marL="0" marR="0" lvl="2"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3pPr>
            <a:lvl4pPr marL="0" marR="0" lvl="3"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4pPr>
            <a:lvl5pPr marL="0" marR="0" lvl="4"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5pPr>
            <a:lvl6pPr marL="0" marR="0" lvl="5"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6pPr>
            <a:lvl7pPr marL="0" marR="0" lvl="6"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7pPr>
            <a:lvl8pPr marL="0" marR="0" lvl="7"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8pPr>
            <a:lvl9pPr marL="0" marR="0" lvl="8"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Заголовок раздела" type="secHead">
  <p:cSld name="SECTION_HEADER">
    <p:spTree>
      <p:nvGrpSpPr>
        <p:cNvPr id="1" name="Shape 38"/>
        <p:cNvGrpSpPr/>
        <p:nvPr/>
      </p:nvGrpSpPr>
      <p:grpSpPr>
        <a:xfrm>
          <a:off x="0" y="0"/>
          <a:ext cx="0" cy="0"/>
          <a:chOff x="0" y="0"/>
          <a:chExt cx="0" cy="0"/>
        </a:xfrm>
      </p:grpSpPr>
      <p:sp>
        <p:nvSpPr>
          <p:cNvPr id="39" name="Google Shape;39;p5"/>
          <p:cNvSpPr txBox="1">
            <a:spLocks noGrp="1"/>
          </p:cNvSpPr>
          <p:nvPr>
            <p:ph type="title"/>
          </p:nvPr>
        </p:nvSpPr>
        <p:spPr>
          <a:xfrm>
            <a:off x="1444979" y="2239430"/>
            <a:ext cx="6254044" cy="1362075"/>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SzPts val="1400"/>
              <a:buNone/>
              <a:defRPr sz="4000" b="0"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5"/>
          <p:cNvSpPr txBox="1">
            <a:spLocks noGrp="1"/>
          </p:cNvSpPr>
          <p:nvPr>
            <p:ph type="body" idx="1"/>
          </p:nvPr>
        </p:nvSpPr>
        <p:spPr>
          <a:xfrm>
            <a:off x="1456267" y="3725334"/>
            <a:ext cx="6231467" cy="1309511"/>
          </a:xfrm>
          <a:prstGeom prst="rect">
            <a:avLst/>
          </a:prstGeom>
          <a:noFill/>
          <a:ln>
            <a:noFill/>
          </a:ln>
        </p:spPr>
        <p:txBody>
          <a:bodyPr spcFirstLastPara="1" wrap="square" lIns="91425" tIns="45700" rIns="91425" bIns="45700" anchor="t" anchorCtr="0">
            <a:noAutofit/>
          </a:bodyPr>
          <a:lstStyle>
            <a:lvl1pPr marL="457200" lvl="0" indent="-228600" algn="ctr">
              <a:spcBef>
                <a:spcPts val="400"/>
              </a:spcBef>
              <a:spcAft>
                <a:spcPts val="0"/>
              </a:spcAft>
              <a:buSzPts val="1700"/>
              <a:buNone/>
              <a:defRPr sz="2000">
                <a:solidFill>
                  <a:schemeClr val="dk2"/>
                </a:solidFill>
              </a:defRPr>
            </a:lvl1pPr>
            <a:lvl2pPr marL="914400" lvl="1" indent="-228600" algn="l">
              <a:spcBef>
                <a:spcPts val="360"/>
              </a:spcBef>
              <a:spcAft>
                <a:spcPts val="0"/>
              </a:spcAft>
              <a:buSzPts val="1530"/>
              <a:buNone/>
              <a:defRPr sz="1800">
                <a:solidFill>
                  <a:srgbClr val="888888"/>
                </a:solidFill>
              </a:defRPr>
            </a:lvl2pPr>
            <a:lvl3pPr marL="1371600" lvl="2" indent="-228600" algn="l">
              <a:spcBef>
                <a:spcPts val="320"/>
              </a:spcBef>
              <a:spcAft>
                <a:spcPts val="0"/>
              </a:spcAft>
              <a:buSzPts val="1360"/>
              <a:buNone/>
              <a:defRPr sz="1600">
                <a:solidFill>
                  <a:srgbClr val="888888"/>
                </a:solidFill>
              </a:defRPr>
            </a:lvl3pPr>
            <a:lvl4pPr marL="1828800" lvl="3" indent="-228600" algn="l">
              <a:spcBef>
                <a:spcPts val="280"/>
              </a:spcBef>
              <a:spcAft>
                <a:spcPts val="0"/>
              </a:spcAft>
              <a:buSzPts val="1190"/>
              <a:buNone/>
              <a:defRPr sz="1400">
                <a:solidFill>
                  <a:srgbClr val="888888"/>
                </a:solidFill>
              </a:defRPr>
            </a:lvl4pPr>
            <a:lvl5pPr marL="2286000" lvl="4" indent="-228600" algn="l">
              <a:spcBef>
                <a:spcPts val="280"/>
              </a:spcBef>
              <a:spcAft>
                <a:spcPts val="0"/>
              </a:spcAft>
              <a:buSzPts val="1190"/>
              <a:buNone/>
              <a:defRPr sz="1400">
                <a:solidFill>
                  <a:srgbClr val="888888"/>
                </a:solidFill>
              </a:defRPr>
            </a:lvl5pPr>
            <a:lvl6pPr marL="2743200" lvl="5" indent="-228600" algn="l">
              <a:spcBef>
                <a:spcPts val="280"/>
              </a:spcBef>
              <a:spcAft>
                <a:spcPts val="0"/>
              </a:spcAft>
              <a:buSzPts val="1190"/>
              <a:buNone/>
              <a:defRPr sz="1400">
                <a:solidFill>
                  <a:srgbClr val="888888"/>
                </a:solidFill>
              </a:defRPr>
            </a:lvl6pPr>
            <a:lvl7pPr marL="3200400" lvl="6" indent="-228600" algn="l">
              <a:spcBef>
                <a:spcPts val="280"/>
              </a:spcBef>
              <a:spcAft>
                <a:spcPts val="0"/>
              </a:spcAft>
              <a:buSzPts val="1190"/>
              <a:buNone/>
              <a:defRPr sz="1400">
                <a:solidFill>
                  <a:srgbClr val="888888"/>
                </a:solidFill>
              </a:defRPr>
            </a:lvl7pPr>
            <a:lvl8pPr marL="3657600" lvl="7" indent="-228600" algn="l">
              <a:spcBef>
                <a:spcPts val="280"/>
              </a:spcBef>
              <a:spcAft>
                <a:spcPts val="0"/>
              </a:spcAft>
              <a:buSzPts val="1190"/>
              <a:buNone/>
              <a:defRPr sz="1400">
                <a:solidFill>
                  <a:srgbClr val="888888"/>
                </a:solidFill>
              </a:defRPr>
            </a:lvl8pPr>
            <a:lvl9pPr marL="4114800" lvl="8" indent="-228600" algn="l">
              <a:spcBef>
                <a:spcPts val="280"/>
              </a:spcBef>
              <a:spcAft>
                <a:spcPts val="0"/>
              </a:spcAft>
              <a:buSzPts val="1190"/>
              <a:buNone/>
              <a:defRPr sz="1400">
                <a:solidFill>
                  <a:srgbClr val="888888"/>
                </a:solidFill>
              </a:defRPr>
            </a:lvl9pPr>
          </a:lstStyle>
          <a:p>
            <a:endParaRPr/>
          </a:p>
        </p:txBody>
      </p:sp>
      <p:sp>
        <p:nvSpPr>
          <p:cNvPr id="41" name="Google Shape;41;p5"/>
          <p:cNvSpPr txBox="1">
            <a:spLocks noGrp="1"/>
          </p:cNvSpPr>
          <p:nvPr>
            <p:ph type="dt" idx="10"/>
          </p:nvPr>
        </p:nvSpPr>
        <p:spPr>
          <a:xfrm>
            <a:off x="6454775" y="5808662"/>
            <a:ext cx="1212850"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sz="1200">
                <a:solidFill>
                  <a:schemeClr val="dk2"/>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5"/>
          <p:cNvSpPr txBox="1">
            <a:spLocks noGrp="1"/>
          </p:cNvSpPr>
          <p:nvPr>
            <p:ph type="ftr" idx="11"/>
          </p:nvPr>
        </p:nvSpPr>
        <p:spPr>
          <a:xfrm>
            <a:off x="914400" y="5808662"/>
            <a:ext cx="5540375"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400">
                <a:solidFill>
                  <a:schemeClr val="dk2"/>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5"/>
          <p:cNvSpPr txBox="1">
            <a:spLocks noGrp="1"/>
          </p:cNvSpPr>
          <p:nvPr>
            <p:ph type="sldNum" idx="12"/>
          </p:nvPr>
        </p:nvSpPr>
        <p:spPr>
          <a:xfrm>
            <a:off x="7670800" y="5808662"/>
            <a:ext cx="554037"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1pPr>
            <a:lvl2pPr marL="0" marR="0" lvl="1"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2pPr>
            <a:lvl3pPr marL="0" marR="0" lvl="2"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3pPr>
            <a:lvl4pPr marL="0" marR="0" lvl="3"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4pPr>
            <a:lvl5pPr marL="0" marR="0" lvl="4"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5pPr>
            <a:lvl6pPr marL="0" marR="0" lvl="5"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6pPr>
            <a:lvl7pPr marL="0" marR="0" lvl="6"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7pPr>
            <a:lvl8pPr marL="0" marR="0" lvl="7"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8pPr>
            <a:lvl9pPr marL="0" marR="0" lvl="8"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Два объекта" type="twoObj">
  <p:cSld name="TWO_OBJECTS">
    <p:spTree>
      <p:nvGrpSpPr>
        <p:cNvPr id="1" name="Shape 44"/>
        <p:cNvGrpSpPr/>
        <p:nvPr/>
      </p:nvGrpSpPr>
      <p:grpSpPr>
        <a:xfrm>
          <a:off x="0" y="0"/>
          <a:ext cx="0" cy="0"/>
          <a:chOff x="0" y="0"/>
          <a:chExt cx="0" cy="0"/>
        </a:xfrm>
      </p:grpSpPr>
      <p:sp>
        <p:nvSpPr>
          <p:cNvPr id="45" name="Google Shape;45;p6"/>
          <p:cNvSpPr txBox="1">
            <a:spLocks noGrp="1"/>
          </p:cNvSpPr>
          <p:nvPr>
            <p:ph type="title"/>
          </p:nvPr>
        </p:nvSpPr>
        <p:spPr>
          <a:xfrm>
            <a:off x="1095375" y="817562"/>
            <a:ext cx="6964362" cy="1201737"/>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6" name="Google Shape;46;p6"/>
          <p:cNvSpPr txBox="1">
            <a:spLocks noGrp="1"/>
          </p:cNvSpPr>
          <p:nvPr>
            <p:ph type="body" idx="1"/>
          </p:nvPr>
        </p:nvSpPr>
        <p:spPr>
          <a:xfrm>
            <a:off x="1298448" y="2121407"/>
            <a:ext cx="3200400" cy="3602736"/>
          </a:xfrm>
          <a:prstGeom prst="rect">
            <a:avLst/>
          </a:prstGeom>
          <a:noFill/>
          <a:ln>
            <a:noFill/>
          </a:ln>
        </p:spPr>
        <p:txBody>
          <a:bodyPr spcFirstLastPara="1" wrap="square" lIns="91425" tIns="45700" rIns="91425" bIns="45700" anchor="t" anchorCtr="0">
            <a:noAutofit/>
          </a:bodyPr>
          <a:lstStyle>
            <a:lvl1pPr marL="457200" lvl="0" indent="-325755" algn="l">
              <a:spcBef>
                <a:spcPts val="360"/>
              </a:spcBef>
              <a:spcAft>
                <a:spcPts val="0"/>
              </a:spcAft>
              <a:buSzPts val="1530"/>
              <a:buChar char="O"/>
              <a:defRPr/>
            </a:lvl1pPr>
            <a:lvl2pPr marL="914400" lvl="1" indent="-325755" algn="l">
              <a:spcBef>
                <a:spcPts val="360"/>
              </a:spcBef>
              <a:spcAft>
                <a:spcPts val="0"/>
              </a:spcAft>
              <a:buSzPts val="1530"/>
              <a:buChar char="O"/>
              <a:defRPr/>
            </a:lvl2pPr>
            <a:lvl3pPr marL="1371600" lvl="2" indent="-325755" algn="l">
              <a:spcBef>
                <a:spcPts val="360"/>
              </a:spcBef>
              <a:spcAft>
                <a:spcPts val="0"/>
              </a:spcAft>
              <a:buSzPts val="1530"/>
              <a:buChar char="O"/>
              <a:defRPr/>
            </a:lvl3pPr>
            <a:lvl4pPr marL="1828800" lvl="3" indent="-325755" algn="l">
              <a:spcBef>
                <a:spcPts val="360"/>
              </a:spcBef>
              <a:spcAft>
                <a:spcPts val="0"/>
              </a:spcAft>
              <a:buSzPts val="1530"/>
              <a:buChar char="O"/>
              <a:defRPr/>
            </a:lvl4pPr>
            <a:lvl5pPr marL="2286000" lvl="4" indent="-325754" algn="l">
              <a:spcBef>
                <a:spcPts val="360"/>
              </a:spcBef>
              <a:spcAft>
                <a:spcPts val="0"/>
              </a:spcAft>
              <a:buSzPts val="1530"/>
              <a:buChar char="O"/>
              <a:defRPr/>
            </a:lvl5pPr>
            <a:lvl6pPr marL="2743200" lvl="5" indent="-325754" algn="l">
              <a:spcBef>
                <a:spcPts val="360"/>
              </a:spcBef>
              <a:spcAft>
                <a:spcPts val="0"/>
              </a:spcAft>
              <a:buSzPts val="1530"/>
              <a:buChar char="O"/>
              <a:defRPr/>
            </a:lvl6pPr>
            <a:lvl7pPr marL="3200400" lvl="6" indent="-325754" algn="l">
              <a:spcBef>
                <a:spcPts val="360"/>
              </a:spcBef>
              <a:spcAft>
                <a:spcPts val="0"/>
              </a:spcAft>
              <a:buSzPts val="1530"/>
              <a:buChar char="O"/>
              <a:defRPr/>
            </a:lvl7pPr>
            <a:lvl8pPr marL="3657600" lvl="7" indent="-325754" algn="l">
              <a:spcBef>
                <a:spcPts val="360"/>
              </a:spcBef>
              <a:spcAft>
                <a:spcPts val="0"/>
              </a:spcAft>
              <a:buSzPts val="1530"/>
              <a:buChar char="O"/>
              <a:defRPr/>
            </a:lvl8pPr>
            <a:lvl9pPr marL="4114800" lvl="8" indent="-325754" algn="l">
              <a:spcBef>
                <a:spcPts val="360"/>
              </a:spcBef>
              <a:spcAft>
                <a:spcPts val="0"/>
              </a:spcAft>
              <a:buSzPts val="1530"/>
              <a:buChar char="O"/>
              <a:defRPr/>
            </a:lvl9pPr>
          </a:lstStyle>
          <a:p>
            <a:endParaRPr/>
          </a:p>
        </p:txBody>
      </p:sp>
      <p:sp>
        <p:nvSpPr>
          <p:cNvPr id="47" name="Google Shape;47;p6"/>
          <p:cNvSpPr txBox="1">
            <a:spLocks noGrp="1"/>
          </p:cNvSpPr>
          <p:nvPr>
            <p:ph type="body" idx="2"/>
          </p:nvPr>
        </p:nvSpPr>
        <p:spPr>
          <a:xfrm>
            <a:off x="4663440" y="2119313"/>
            <a:ext cx="3200400" cy="3605212"/>
          </a:xfrm>
          <a:prstGeom prst="rect">
            <a:avLst/>
          </a:prstGeom>
          <a:noFill/>
          <a:ln>
            <a:noFill/>
          </a:ln>
        </p:spPr>
        <p:txBody>
          <a:bodyPr spcFirstLastPara="1" wrap="square" lIns="91425" tIns="45700" rIns="91425" bIns="45700" anchor="t" anchorCtr="0">
            <a:noAutofit/>
          </a:bodyPr>
          <a:lstStyle>
            <a:lvl1pPr marL="457200" lvl="0" indent="-325755" algn="l">
              <a:spcBef>
                <a:spcPts val="360"/>
              </a:spcBef>
              <a:spcAft>
                <a:spcPts val="0"/>
              </a:spcAft>
              <a:buSzPts val="1530"/>
              <a:buChar char="O"/>
              <a:defRPr/>
            </a:lvl1pPr>
            <a:lvl2pPr marL="914400" lvl="1" indent="-325755" algn="l">
              <a:spcBef>
                <a:spcPts val="360"/>
              </a:spcBef>
              <a:spcAft>
                <a:spcPts val="0"/>
              </a:spcAft>
              <a:buSzPts val="1530"/>
              <a:buChar char="O"/>
              <a:defRPr/>
            </a:lvl2pPr>
            <a:lvl3pPr marL="1371600" lvl="2" indent="-325755" algn="l">
              <a:spcBef>
                <a:spcPts val="360"/>
              </a:spcBef>
              <a:spcAft>
                <a:spcPts val="0"/>
              </a:spcAft>
              <a:buSzPts val="1530"/>
              <a:buChar char="O"/>
              <a:defRPr/>
            </a:lvl3pPr>
            <a:lvl4pPr marL="1828800" lvl="3" indent="-325755" algn="l">
              <a:spcBef>
                <a:spcPts val="360"/>
              </a:spcBef>
              <a:spcAft>
                <a:spcPts val="0"/>
              </a:spcAft>
              <a:buSzPts val="1530"/>
              <a:buChar char="O"/>
              <a:defRPr/>
            </a:lvl4pPr>
            <a:lvl5pPr marL="2286000" lvl="4" indent="-325754" algn="l">
              <a:spcBef>
                <a:spcPts val="360"/>
              </a:spcBef>
              <a:spcAft>
                <a:spcPts val="0"/>
              </a:spcAft>
              <a:buSzPts val="1530"/>
              <a:buChar char="O"/>
              <a:defRPr/>
            </a:lvl5pPr>
            <a:lvl6pPr marL="2743200" lvl="5" indent="-325754" algn="l">
              <a:spcBef>
                <a:spcPts val="360"/>
              </a:spcBef>
              <a:spcAft>
                <a:spcPts val="0"/>
              </a:spcAft>
              <a:buSzPts val="1530"/>
              <a:buChar char="O"/>
              <a:defRPr/>
            </a:lvl6pPr>
            <a:lvl7pPr marL="3200400" lvl="6" indent="-325754" algn="l">
              <a:spcBef>
                <a:spcPts val="360"/>
              </a:spcBef>
              <a:spcAft>
                <a:spcPts val="0"/>
              </a:spcAft>
              <a:buSzPts val="1530"/>
              <a:buChar char="O"/>
              <a:defRPr/>
            </a:lvl7pPr>
            <a:lvl8pPr marL="3657600" lvl="7" indent="-325754" algn="l">
              <a:spcBef>
                <a:spcPts val="360"/>
              </a:spcBef>
              <a:spcAft>
                <a:spcPts val="0"/>
              </a:spcAft>
              <a:buSzPts val="1530"/>
              <a:buChar char="O"/>
              <a:defRPr/>
            </a:lvl8pPr>
            <a:lvl9pPr marL="4114800" lvl="8" indent="-325754" algn="l">
              <a:spcBef>
                <a:spcPts val="360"/>
              </a:spcBef>
              <a:spcAft>
                <a:spcPts val="0"/>
              </a:spcAft>
              <a:buSzPts val="1530"/>
              <a:buChar char="O"/>
              <a:defRPr/>
            </a:lvl9pPr>
          </a:lstStyle>
          <a:p>
            <a:endParaRPr/>
          </a:p>
        </p:txBody>
      </p:sp>
      <p:sp>
        <p:nvSpPr>
          <p:cNvPr id="48" name="Google Shape;48;p6"/>
          <p:cNvSpPr txBox="1">
            <a:spLocks noGrp="1"/>
          </p:cNvSpPr>
          <p:nvPr>
            <p:ph type="dt" idx="10"/>
          </p:nvPr>
        </p:nvSpPr>
        <p:spPr>
          <a:xfrm>
            <a:off x="6454775" y="5808662"/>
            <a:ext cx="1212850"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sz="1200">
                <a:solidFill>
                  <a:schemeClr val="dk2"/>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6"/>
          <p:cNvSpPr txBox="1">
            <a:spLocks noGrp="1"/>
          </p:cNvSpPr>
          <p:nvPr>
            <p:ph type="ftr" idx="11"/>
          </p:nvPr>
        </p:nvSpPr>
        <p:spPr>
          <a:xfrm>
            <a:off x="914400" y="5808662"/>
            <a:ext cx="5540375"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400">
                <a:solidFill>
                  <a:schemeClr val="dk2"/>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6"/>
          <p:cNvSpPr txBox="1">
            <a:spLocks noGrp="1"/>
          </p:cNvSpPr>
          <p:nvPr>
            <p:ph type="sldNum" idx="12"/>
          </p:nvPr>
        </p:nvSpPr>
        <p:spPr>
          <a:xfrm>
            <a:off x="7670800" y="5808662"/>
            <a:ext cx="554037"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1pPr>
            <a:lvl2pPr marL="0" marR="0" lvl="1"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2pPr>
            <a:lvl3pPr marL="0" marR="0" lvl="2"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3pPr>
            <a:lvl4pPr marL="0" marR="0" lvl="3"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4pPr>
            <a:lvl5pPr marL="0" marR="0" lvl="4"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5pPr>
            <a:lvl6pPr marL="0" marR="0" lvl="5"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6pPr>
            <a:lvl7pPr marL="0" marR="0" lvl="6"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7pPr>
            <a:lvl8pPr marL="0" marR="0" lvl="7"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8pPr>
            <a:lvl9pPr marL="0" marR="0" lvl="8"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Сравнение" type="twoTxTwoObj">
  <p:cSld name="TWO_OBJECTS_WITH_TEXT">
    <p:spTree>
      <p:nvGrpSpPr>
        <p:cNvPr id="1" name="Shape 51"/>
        <p:cNvGrpSpPr/>
        <p:nvPr/>
      </p:nvGrpSpPr>
      <p:grpSpPr>
        <a:xfrm>
          <a:off x="0" y="0"/>
          <a:ext cx="0" cy="0"/>
          <a:chOff x="0" y="0"/>
          <a:chExt cx="0" cy="0"/>
        </a:xfrm>
      </p:grpSpPr>
      <p:sp>
        <p:nvSpPr>
          <p:cNvPr id="52" name="Google Shape;52;p7"/>
          <p:cNvSpPr txBox="1">
            <a:spLocks noGrp="1"/>
          </p:cNvSpPr>
          <p:nvPr>
            <p:ph type="title"/>
          </p:nvPr>
        </p:nvSpPr>
        <p:spPr>
          <a:xfrm>
            <a:off x="1095375" y="817562"/>
            <a:ext cx="6964362" cy="1201737"/>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7"/>
          <p:cNvSpPr txBox="1">
            <a:spLocks noGrp="1"/>
          </p:cNvSpPr>
          <p:nvPr>
            <p:ph type="body" idx="1"/>
          </p:nvPr>
        </p:nvSpPr>
        <p:spPr>
          <a:xfrm>
            <a:off x="1557869" y="2122312"/>
            <a:ext cx="2939521" cy="820208"/>
          </a:xfrm>
          <a:prstGeom prst="rect">
            <a:avLst/>
          </a:prstGeom>
          <a:noFill/>
          <a:ln>
            <a:noFill/>
          </a:ln>
        </p:spPr>
        <p:txBody>
          <a:bodyPr spcFirstLastPara="1" wrap="square" lIns="91425" tIns="45700" rIns="91425" bIns="45700" anchor="b" anchorCtr="0">
            <a:noAutofit/>
          </a:bodyPr>
          <a:lstStyle>
            <a:lvl1pPr marL="457200" lvl="0" indent="-228600" algn="ctr">
              <a:spcBef>
                <a:spcPts val="400"/>
              </a:spcBef>
              <a:spcAft>
                <a:spcPts val="0"/>
              </a:spcAft>
              <a:buSzPts val="1700"/>
              <a:buNone/>
              <a:defRPr sz="2000" b="1">
                <a:solidFill>
                  <a:schemeClr val="dk2"/>
                </a:solidFill>
              </a:defRPr>
            </a:lvl1pPr>
            <a:lvl2pPr marL="914400" lvl="1" indent="-228600" algn="l">
              <a:spcBef>
                <a:spcPts val="400"/>
              </a:spcBef>
              <a:spcAft>
                <a:spcPts val="0"/>
              </a:spcAft>
              <a:buSzPts val="1700"/>
              <a:buNone/>
              <a:defRPr sz="2000" b="1"/>
            </a:lvl2pPr>
            <a:lvl3pPr marL="1371600" lvl="2" indent="-228600" algn="l">
              <a:spcBef>
                <a:spcPts val="360"/>
              </a:spcBef>
              <a:spcAft>
                <a:spcPts val="0"/>
              </a:spcAft>
              <a:buSzPts val="1530"/>
              <a:buNone/>
              <a:defRPr sz="1800" b="1"/>
            </a:lvl3pPr>
            <a:lvl4pPr marL="1828800" lvl="3" indent="-228600" algn="l">
              <a:spcBef>
                <a:spcPts val="320"/>
              </a:spcBef>
              <a:spcAft>
                <a:spcPts val="0"/>
              </a:spcAft>
              <a:buSzPts val="1360"/>
              <a:buNone/>
              <a:defRPr sz="1600" b="1"/>
            </a:lvl4pPr>
            <a:lvl5pPr marL="2286000" lvl="4" indent="-228600" algn="l">
              <a:spcBef>
                <a:spcPts val="320"/>
              </a:spcBef>
              <a:spcAft>
                <a:spcPts val="0"/>
              </a:spcAft>
              <a:buSzPts val="1360"/>
              <a:buNone/>
              <a:defRPr sz="1600" b="1"/>
            </a:lvl5pPr>
            <a:lvl6pPr marL="2743200" lvl="5" indent="-228600" algn="l">
              <a:spcBef>
                <a:spcPts val="320"/>
              </a:spcBef>
              <a:spcAft>
                <a:spcPts val="0"/>
              </a:spcAft>
              <a:buSzPts val="1360"/>
              <a:buNone/>
              <a:defRPr sz="1600" b="1"/>
            </a:lvl6pPr>
            <a:lvl7pPr marL="3200400" lvl="6" indent="-228600" algn="l">
              <a:spcBef>
                <a:spcPts val="320"/>
              </a:spcBef>
              <a:spcAft>
                <a:spcPts val="0"/>
              </a:spcAft>
              <a:buSzPts val="1360"/>
              <a:buNone/>
              <a:defRPr sz="1600" b="1"/>
            </a:lvl7pPr>
            <a:lvl8pPr marL="3657600" lvl="7" indent="-228600" algn="l">
              <a:spcBef>
                <a:spcPts val="320"/>
              </a:spcBef>
              <a:spcAft>
                <a:spcPts val="0"/>
              </a:spcAft>
              <a:buSzPts val="1360"/>
              <a:buNone/>
              <a:defRPr sz="1600" b="1"/>
            </a:lvl8pPr>
            <a:lvl9pPr marL="4114800" lvl="8" indent="-228600" algn="l">
              <a:spcBef>
                <a:spcPts val="320"/>
              </a:spcBef>
              <a:spcAft>
                <a:spcPts val="0"/>
              </a:spcAft>
              <a:buSzPts val="1360"/>
              <a:buNone/>
              <a:defRPr sz="1600" b="1"/>
            </a:lvl9pPr>
          </a:lstStyle>
          <a:p>
            <a:endParaRPr/>
          </a:p>
        </p:txBody>
      </p:sp>
      <p:sp>
        <p:nvSpPr>
          <p:cNvPr id="54" name="Google Shape;54;p7"/>
          <p:cNvSpPr txBox="1">
            <a:spLocks noGrp="1"/>
          </p:cNvSpPr>
          <p:nvPr>
            <p:ph type="body" idx="2"/>
          </p:nvPr>
        </p:nvSpPr>
        <p:spPr>
          <a:xfrm>
            <a:off x="4910669" y="2122311"/>
            <a:ext cx="2944368" cy="822960"/>
          </a:xfrm>
          <a:prstGeom prst="rect">
            <a:avLst/>
          </a:prstGeom>
          <a:noFill/>
          <a:ln>
            <a:noFill/>
          </a:ln>
        </p:spPr>
        <p:txBody>
          <a:bodyPr spcFirstLastPara="1" wrap="square" lIns="91425" tIns="45700" rIns="91425" bIns="45700" anchor="b" anchorCtr="0">
            <a:noAutofit/>
          </a:bodyPr>
          <a:lstStyle>
            <a:lvl1pPr marL="457200" lvl="0" indent="-228600" algn="ctr">
              <a:spcBef>
                <a:spcPts val="400"/>
              </a:spcBef>
              <a:spcAft>
                <a:spcPts val="0"/>
              </a:spcAft>
              <a:buSzPts val="1700"/>
              <a:buNone/>
              <a:defRPr sz="2000" b="1">
                <a:solidFill>
                  <a:schemeClr val="dk2"/>
                </a:solidFill>
              </a:defRPr>
            </a:lvl1pPr>
            <a:lvl2pPr marL="914400" lvl="1" indent="-228600" algn="l">
              <a:spcBef>
                <a:spcPts val="400"/>
              </a:spcBef>
              <a:spcAft>
                <a:spcPts val="0"/>
              </a:spcAft>
              <a:buSzPts val="1700"/>
              <a:buNone/>
              <a:defRPr sz="2000" b="1"/>
            </a:lvl2pPr>
            <a:lvl3pPr marL="1371600" lvl="2" indent="-228600" algn="l">
              <a:spcBef>
                <a:spcPts val="360"/>
              </a:spcBef>
              <a:spcAft>
                <a:spcPts val="0"/>
              </a:spcAft>
              <a:buSzPts val="1530"/>
              <a:buNone/>
              <a:defRPr sz="1800" b="1"/>
            </a:lvl3pPr>
            <a:lvl4pPr marL="1828800" lvl="3" indent="-228600" algn="l">
              <a:spcBef>
                <a:spcPts val="320"/>
              </a:spcBef>
              <a:spcAft>
                <a:spcPts val="0"/>
              </a:spcAft>
              <a:buSzPts val="1360"/>
              <a:buNone/>
              <a:defRPr sz="1600" b="1"/>
            </a:lvl4pPr>
            <a:lvl5pPr marL="2286000" lvl="4" indent="-228600" algn="l">
              <a:spcBef>
                <a:spcPts val="320"/>
              </a:spcBef>
              <a:spcAft>
                <a:spcPts val="0"/>
              </a:spcAft>
              <a:buSzPts val="1360"/>
              <a:buNone/>
              <a:defRPr sz="1600" b="1"/>
            </a:lvl5pPr>
            <a:lvl6pPr marL="2743200" lvl="5" indent="-228600" algn="l">
              <a:spcBef>
                <a:spcPts val="320"/>
              </a:spcBef>
              <a:spcAft>
                <a:spcPts val="0"/>
              </a:spcAft>
              <a:buSzPts val="1360"/>
              <a:buNone/>
              <a:defRPr sz="1600" b="1"/>
            </a:lvl6pPr>
            <a:lvl7pPr marL="3200400" lvl="6" indent="-228600" algn="l">
              <a:spcBef>
                <a:spcPts val="320"/>
              </a:spcBef>
              <a:spcAft>
                <a:spcPts val="0"/>
              </a:spcAft>
              <a:buSzPts val="1360"/>
              <a:buNone/>
              <a:defRPr sz="1600" b="1"/>
            </a:lvl7pPr>
            <a:lvl8pPr marL="3657600" lvl="7" indent="-228600" algn="l">
              <a:spcBef>
                <a:spcPts val="320"/>
              </a:spcBef>
              <a:spcAft>
                <a:spcPts val="0"/>
              </a:spcAft>
              <a:buSzPts val="1360"/>
              <a:buNone/>
              <a:defRPr sz="1600" b="1"/>
            </a:lvl8pPr>
            <a:lvl9pPr marL="4114800" lvl="8" indent="-228600" algn="l">
              <a:spcBef>
                <a:spcPts val="320"/>
              </a:spcBef>
              <a:spcAft>
                <a:spcPts val="0"/>
              </a:spcAft>
              <a:buSzPts val="1360"/>
              <a:buNone/>
              <a:defRPr sz="1600" b="1"/>
            </a:lvl9pPr>
          </a:lstStyle>
          <a:p>
            <a:endParaRPr/>
          </a:p>
        </p:txBody>
      </p:sp>
      <p:sp>
        <p:nvSpPr>
          <p:cNvPr id="55" name="Google Shape;55;p7"/>
          <p:cNvSpPr txBox="1">
            <a:spLocks noGrp="1"/>
          </p:cNvSpPr>
          <p:nvPr>
            <p:ph type="body" idx="3"/>
          </p:nvPr>
        </p:nvSpPr>
        <p:spPr>
          <a:xfrm>
            <a:off x="1298448" y="2944368"/>
            <a:ext cx="3227832" cy="2779776"/>
          </a:xfrm>
          <a:prstGeom prst="rect">
            <a:avLst/>
          </a:prstGeom>
          <a:noFill/>
          <a:ln>
            <a:noFill/>
          </a:ln>
        </p:spPr>
        <p:txBody>
          <a:bodyPr spcFirstLastPara="1" wrap="square" lIns="91425" tIns="45700" rIns="91425" bIns="45700" anchor="t" anchorCtr="0">
            <a:noAutofit/>
          </a:bodyPr>
          <a:lstStyle>
            <a:lvl1pPr marL="457200" lvl="0" indent="-325755" algn="l">
              <a:spcBef>
                <a:spcPts val="360"/>
              </a:spcBef>
              <a:spcAft>
                <a:spcPts val="0"/>
              </a:spcAft>
              <a:buSzPts val="1530"/>
              <a:buChar char="O"/>
              <a:defRPr/>
            </a:lvl1pPr>
            <a:lvl2pPr marL="914400" lvl="1" indent="-325755" algn="l">
              <a:spcBef>
                <a:spcPts val="360"/>
              </a:spcBef>
              <a:spcAft>
                <a:spcPts val="0"/>
              </a:spcAft>
              <a:buSzPts val="1530"/>
              <a:buChar char="O"/>
              <a:defRPr/>
            </a:lvl2pPr>
            <a:lvl3pPr marL="1371600" lvl="2" indent="-325755" algn="l">
              <a:spcBef>
                <a:spcPts val="360"/>
              </a:spcBef>
              <a:spcAft>
                <a:spcPts val="0"/>
              </a:spcAft>
              <a:buSzPts val="1530"/>
              <a:buChar char="O"/>
              <a:defRPr/>
            </a:lvl3pPr>
            <a:lvl4pPr marL="1828800" lvl="3" indent="-325755" algn="l">
              <a:spcBef>
                <a:spcPts val="360"/>
              </a:spcBef>
              <a:spcAft>
                <a:spcPts val="0"/>
              </a:spcAft>
              <a:buSzPts val="1530"/>
              <a:buChar char="O"/>
              <a:defRPr/>
            </a:lvl4pPr>
            <a:lvl5pPr marL="2286000" lvl="4" indent="-325754" algn="l">
              <a:spcBef>
                <a:spcPts val="360"/>
              </a:spcBef>
              <a:spcAft>
                <a:spcPts val="0"/>
              </a:spcAft>
              <a:buSzPts val="1530"/>
              <a:buChar char="O"/>
              <a:defRPr/>
            </a:lvl5pPr>
            <a:lvl6pPr marL="2743200" lvl="5" indent="-325754" algn="l">
              <a:spcBef>
                <a:spcPts val="360"/>
              </a:spcBef>
              <a:spcAft>
                <a:spcPts val="0"/>
              </a:spcAft>
              <a:buSzPts val="1530"/>
              <a:buChar char="O"/>
              <a:defRPr/>
            </a:lvl6pPr>
            <a:lvl7pPr marL="3200400" lvl="6" indent="-325754" algn="l">
              <a:spcBef>
                <a:spcPts val="360"/>
              </a:spcBef>
              <a:spcAft>
                <a:spcPts val="0"/>
              </a:spcAft>
              <a:buSzPts val="1530"/>
              <a:buChar char="O"/>
              <a:defRPr/>
            </a:lvl7pPr>
            <a:lvl8pPr marL="3657600" lvl="7" indent="-325754" algn="l">
              <a:spcBef>
                <a:spcPts val="360"/>
              </a:spcBef>
              <a:spcAft>
                <a:spcPts val="0"/>
              </a:spcAft>
              <a:buSzPts val="1530"/>
              <a:buChar char="O"/>
              <a:defRPr/>
            </a:lvl8pPr>
            <a:lvl9pPr marL="4114800" lvl="8" indent="-325754" algn="l">
              <a:spcBef>
                <a:spcPts val="360"/>
              </a:spcBef>
              <a:spcAft>
                <a:spcPts val="0"/>
              </a:spcAft>
              <a:buSzPts val="1530"/>
              <a:buChar char="O"/>
              <a:defRPr/>
            </a:lvl9pPr>
          </a:lstStyle>
          <a:p>
            <a:endParaRPr/>
          </a:p>
        </p:txBody>
      </p:sp>
      <p:sp>
        <p:nvSpPr>
          <p:cNvPr id="56" name="Google Shape;56;p7"/>
          <p:cNvSpPr txBox="1">
            <a:spLocks noGrp="1"/>
          </p:cNvSpPr>
          <p:nvPr>
            <p:ph type="body" idx="4"/>
          </p:nvPr>
        </p:nvSpPr>
        <p:spPr>
          <a:xfrm>
            <a:off x="4645151" y="2944813"/>
            <a:ext cx="3227832" cy="2779776"/>
          </a:xfrm>
          <a:prstGeom prst="rect">
            <a:avLst/>
          </a:prstGeom>
          <a:noFill/>
          <a:ln>
            <a:noFill/>
          </a:ln>
        </p:spPr>
        <p:txBody>
          <a:bodyPr spcFirstLastPara="1" wrap="square" lIns="91425" tIns="45700" rIns="91425" bIns="45700" anchor="t" anchorCtr="0">
            <a:noAutofit/>
          </a:bodyPr>
          <a:lstStyle>
            <a:lvl1pPr marL="457200" lvl="0" indent="-325755" algn="l">
              <a:spcBef>
                <a:spcPts val="360"/>
              </a:spcBef>
              <a:spcAft>
                <a:spcPts val="0"/>
              </a:spcAft>
              <a:buSzPts val="1530"/>
              <a:buChar char="O"/>
              <a:defRPr/>
            </a:lvl1pPr>
            <a:lvl2pPr marL="914400" lvl="1" indent="-325755" algn="l">
              <a:spcBef>
                <a:spcPts val="360"/>
              </a:spcBef>
              <a:spcAft>
                <a:spcPts val="0"/>
              </a:spcAft>
              <a:buSzPts val="1530"/>
              <a:buChar char="O"/>
              <a:defRPr/>
            </a:lvl2pPr>
            <a:lvl3pPr marL="1371600" lvl="2" indent="-325755" algn="l">
              <a:spcBef>
                <a:spcPts val="360"/>
              </a:spcBef>
              <a:spcAft>
                <a:spcPts val="0"/>
              </a:spcAft>
              <a:buSzPts val="1530"/>
              <a:buChar char="O"/>
              <a:defRPr/>
            </a:lvl3pPr>
            <a:lvl4pPr marL="1828800" lvl="3" indent="-325755" algn="l">
              <a:spcBef>
                <a:spcPts val="360"/>
              </a:spcBef>
              <a:spcAft>
                <a:spcPts val="0"/>
              </a:spcAft>
              <a:buSzPts val="1530"/>
              <a:buChar char="O"/>
              <a:defRPr/>
            </a:lvl4pPr>
            <a:lvl5pPr marL="2286000" lvl="4" indent="-325754" algn="l">
              <a:spcBef>
                <a:spcPts val="360"/>
              </a:spcBef>
              <a:spcAft>
                <a:spcPts val="0"/>
              </a:spcAft>
              <a:buSzPts val="1530"/>
              <a:buChar char="O"/>
              <a:defRPr/>
            </a:lvl5pPr>
            <a:lvl6pPr marL="2743200" lvl="5" indent="-325754" algn="l">
              <a:spcBef>
                <a:spcPts val="360"/>
              </a:spcBef>
              <a:spcAft>
                <a:spcPts val="0"/>
              </a:spcAft>
              <a:buSzPts val="1530"/>
              <a:buChar char="O"/>
              <a:defRPr/>
            </a:lvl6pPr>
            <a:lvl7pPr marL="3200400" lvl="6" indent="-325754" algn="l">
              <a:spcBef>
                <a:spcPts val="360"/>
              </a:spcBef>
              <a:spcAft>
                <a:spcPts val="0"/>
              </a:spcAft>
              <a:buSzPts val="1530"/>
              <a:buChar char="O"/>
              <a:defRPr/>
            </a:lvl7pPr>
            <a:lvl8pPr marL="3657600" lvl="7" indent="-325754" algn="l">
              <a:spcBef>
                <a:spcPts val="360"/>
              </a:spcBef>
              <a:spcAft>
                <a:spcPts val="0"/>
              </a:spcAft>
              <a:buSzPts val="1530"/>
              <a:buChar char="O"/>
              <a:defRPr/>
            </a:lvl8pPr>
            <a:lvl9pPr marL="4114800" lvl="8" indent="-325754" algn="l">
              <a:spcBef>
                <a:spcPts val="360"/>
              </a:spcBef>
              <a:spcAft>
                <a:spcPts val="0"/>
              </a:spcAft>
              <a:buSzPts val="1530"/>
              <a:buChar char="O"/>
              <a:defRPr/>
            </a:lvl9pPr>
          </a:lstStyle>
          <a:p>
            <a:endParaRPr/>
          </a:p>
        </p:txBody>
      </p:sp>
      <p:sp>
        <p:nvSpPr>
          <p:cNvPr id="57" name="Google Shape;57;p7"/>
          <p:cNvSpPr txBox="1">
            <a:spLocks noGrp="1"/>
          </p:cNvSpPr>
          <p:nvPr>
            <p:ph type="dt" idx="10"/>
          </p:nvPr>
        </p:nvSpPr>
        <p:spPr>
          <a:xfrm>
            <a:off x="6454775" y="5808662"/>
            <a:ext cx="1212850"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sz="1200">
                <a:solidFill>
                  <a:schemeClr val="dk2"/>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8" name="Google Shape;58;p7"/>
          <p:cNvSpPr txBox="1">
            <a:spLocks noGrp="1"/>
          </p:cNvSpPr>
          <p:nvPr>
            <p:ph type="ftr" idx="11"/>
          </p:nvPr>
        </p:nvSpPr>
        <p:spPr>
          <a:xfrm>
            <a:off x="914400" y="5808662"/>
            <a:ext cx="5540375"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400">
                <a:solidFill>
                  <a:schemeClr val="dk2"/>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7"/>
          <p:cNvSpPr txBox="1">
            <a:spLocks noGrp="1"/>
          </p:cNvSpPr>
          <p:nvPr>
            <p:ph type="sldNum" idx="12"/>
          </p:nvPr>
        </p:nvSpPr>
        <p:spPr>
          <a:xfrm>
            <a:off x="7670800" y="5808662"/>
            <a:ext cx="554037"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1pPr>
            <a:lvl2pPr marL="0" marR="0" lvl="1"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2pPr>
            <a:lvl3pPr marL="0" marR="0" lvl="2"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3pPr>
            <a:lvl4pPr marL="0" marR="0" lvl="3"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4pPr>
            <a:lvl5pPr marL="0" marR="0" lvl="4"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5pPr>
            <a:lvl6pPr marL="0" marR="0" lvl="5"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6pPr>
            <a:lvl7pPr marL="0" marR="0" lvl="6"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7pPr>
            <a:lvl8pPr marL="0" marR="0" lvl="7"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8pPr>
            <a:lvl9pPr marL="0" marR="0" lvl="8"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Заголовок и вертикальный текст" type="vertTx">
  <p:cSld name="VERTICAL_TEXT">
    <p:spTree>
      <p:nvGrpSpPr>
        <p:cNvPr id="1" name="Shape 60"/>
        <p:cNvGrpSpPr/>
        <p:nvPr/>
      </p:nvGrpSpPr>
      <p:grpSpPr>
        <a:xfrm>
          <a:off x="0" y="0"/>
          <a:ext cx="0" cy="0"/>
          <a:chOff x="0" y="0"/>
          <a:chExt cx="0" cy="0"/>
        </a:xfrm>
      </p:grpSpPr>
      <p:sp>
        <p:nvSpPr>
          <p:cNvPr id="61" name="Google Shape;61;p8"/>
          <p:cNvSpPr txBox="1">
            <a:spLocks noGrp="1"/>
          </p:cNvSpPr>
          <p:nvPr>
            <p:ph type="title"/>
          </p:nvPr>
        </p:nvSpPr>
        <p:spPr>
          <a:xfrm>
            <a:off x="1095375" y="817562"/>
            <a:ext cx="6964362" cy="1201737"/>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 name="Google Shape;62;p8"/>
          <p:cNvSpPr txBox="1">
            <a:spLocks noGrp="1"/>
          </p:cNvSpPr>
          <p:nvPr>
            <p:ph type="body" idx="1"/>
          </p:nvPr>
        </p:nvSpPr>
        <p:spPr>
          <a:xfrm rot="5400000">
            <a:off x="2759868" y="823118"/>
            <a:ext cx="3603625" cy="6196012"/>
          </a:xfrm>
          <a:prstGeom prst="rect">
            <a:avLst/>
          </a:prstGeom>
          <a:noFill/>
          <a:ln>
            <a:noFill/>
          </a:ln>
        </p:spPr>
        <p:txBody>
          <a:bodyPr spcFirstLastPara="1" wrap="square" lIns="91425" tIns="45700" rIns="91425" bIns="45700" anchor="ctr" anchorCtr="0">
            <a:noAutofit/>
          </a:bodyPr>
          <a:lstStyle>
            <a:lvl1pPr marL="457200" lvl="0" indent="-325755" algn="l">
              <a:spcBef>
                <a:spcPts val="360"/>
              </a:spcBef>
              <a:spcAft>
                <a:spcPts val="0"/>
              </a:spcAft>
              <a:buSzPts val="1530"/>
              <a:buChar char="O"/>
              <a:defRPr/>
            </a:lvl1pPr>
            <a:lvl2pPr marL="914400" lvl="1" indent="-325755" algn="l">
              <a:spcBef>
                <a:spcPts val="360"/>
              </a:spcBef>
              <a:spcAft>
                <a:spcPts val="0"/>
              </a:spcAft>
              <a:buSzPts val="1530"/>
              <a:buChar char="O"/>
              <a:defRPr/>
            </a:lvl2pPr>
            <a:lvl3pPr marL="1371600" lvl="2" indent="-325755" algn="l">
              <a:spcBef>
                <a:spcPts val="360"/>
              </a:spcBef>
              <a:spcAft>
                <a:spcPts val="0"/>
              </a:spcAft>
              <a:buSzPts val="1530"/>
              <a:buChar char="O"/>
              <a:defRPr/>
            </a:lvl3pPr>
            <a:lvl4pPr marL="1828800" lvl="3" indent="-325755" algn="l">
              <a:spcBef>
                <a:spcPts val="360"/>
              </a:spcBef>
              <a:spcAft>
                <a:spcPts val="0"/>
              </a:spcAft>
              <a:buSzPts val="1530"/>
              <a:buChar char="O"/>
              <a:defRPr/>
            </a:lvl4pPr>
            <a:lvl5pPr marL="2286000" lvl="4" indent="-325754" algn="l">
              <a:spcBef>
                <a:spcPts val="360"/>
              </a:spcBef>
              <a:spcAft>
                <a:spcPts val="0"/>
              </a:spcAft>
              <a:buSzPts val="1530"/>
              <a:buChar char="O"/>
              <a:defRPr/>
            </a:lvl5pPr>
            <a:lvl6pPr marL="2743200" lvl="5" indent="-325754" algn="l">
              <a:spcBef>
                <a:spcPts val="360"/>
              </a:spcBef>
              <a:spcAft>
                <a:spcPts val="0"/>
              </a:spcAft>
              <a:buSzPts val="1530"/>
              <a:buChar char="O"/>
              <a:defRPr/>
            </a:lvl6pPr>
            <a:lvl7pPr marL="3200400" lvl="6" indent="-325754" algn="l">
              <a:spcBef>
                <a:spcPts val="360"/>
              </a:spcBef>
              <a:spcAft>
                <a:spcPts val="0"/>
              </a:spcAft>
              <a:buSzPts val="1530"/>
              <a:buChar char="O"/>
              <a:defRPr/>
            </a:lvl7pPr>
            <a:lvl8pPr marL="3657600" lvl="7" indent="-325754" algn="l">
              <a:spcBef>
                <a:spcPts val="360"/>
              </a:spcBef>
              <a:spcAft>
                <a:spcPts val="0"/>
              </a:spcAft>
              <a:buSzPts val="1530"/>
              <a:buChar char="O"/>
              <a:defRPr/>
            </a:lvl8pPr>
            <a:lvl9pPr marL="4114800" lvl="8" indent="-325754" algn="l">
              <a:spcBef>
                <a:spcPts val="360"/>
              </a:spcBef>
              <a:spcAft>
                <a:spcPts val="0"/>
              </a:spcAft>
              <a:buSzPts val="1530"/>
              <a:buChar char="O"/>
              <a:defRPr/>
            </a:lvl9pPr>
          </a:lstStyle>
          <a:p>
            <a:endParaRPr/>
          </a:p>
        </p:txBody>
      </p:sp>
      <p:sp>
        <p:nvSpPr>
          <p:cNvPr id="63" name="Google Shape;63;p8"/>
          <p:cNvSpPr txBox="1">
            <a:spLocks noGrp="1"/>
          </p:cNvSpPr>
          <p:nvPr>
            <p:ph type="dt" idx="10"/>
          </p:nvPr>
        </p:nvSpPr>
        <p:spPr>
          <a:xfrm>
            <a:off x="6454775" y="5808662"/>
            <a:ext cx="1212850"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sz="1200">
                <a:solidFill>
                  <a:schemeClr val="dk2"/>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8"/>
          <p:cNvSpPr txBox="1">
            <a:spLocks noGrp="1"/>
          </p:cNvSpPr>
          <p:nvPr>
            <p:ph type="ftr" idx="11"/>
          </p:nvPr>
        </p:nvSpPr>
        <p:spPr>
          <a:xfrm>
            <a:off x="914400" y="5808662"/>
            <a:ext cx="5540375"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400">
                <a:solidFill>
                  <a:schemeClr val="dk2"/>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5" name="Google Shape;65;p8"/>
          <p:cNvSpPr txBox="1">
            <a:spLocks noGrp="1"/>
          </p:cNvSpPr>
          <p:nvPr>
            <p:ph type="sldNum" idx="12"/>
          </p:nvPr>
        </p:nvSpPr>
        <p:spPr>
          <a:xfrm>
            <a:off x="7670800" y="5808662"/>
            <a:ext cx="554037"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1pPr>
            <a:lvl2pPr marL="0" marR="0" lvl="1"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2pPr>
            <a:lvl3pPr marL="0" marR="0" lvl="2"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3pPr>
            <a:lvl4pPr marL="0" marR="0" lvl="3"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4pPr>
            <a:lvl5pPr marL="0" marR="0" lvl="4"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5pPr>
            <a:lvl6pPr marL="0" marR="0" lvl="5"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6pPr>
            <a:lvl7pPr marL="0" marR="0" lvl="6"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7pPr>
            <a:lvl8pPr marL="0" marR="0" lvl="7"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8pPr>
            <a:lvl9pPr marL="0" marR="0" lvl="8"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Вертикальный заголовок и текст" type="vertTitleAndTx">
  <p:cSld name="VERTICAL_TITLE_AND_VERTICAL_TEXT">
    <p:spTree>
      <p:nvGrpSpPr>
        <p:cNvPr id="1" name="Shape 66"/>
        <p:cNvGrpSpPr/>
        <p:nvPr/>
      </p:nvGrpSpPr>
      <p:grpSpPr>
        <a:xfrm>
          <a:off x="0" y="0"/>
          <a:ext cx="0" cy="0"/>
          <a:chOff x="0" y="0"/>
          <a:chExt cx="0" cy="0"/>
        </a:xfrm>
      </p:grpSpPr>
      <p:sp>
        <p:nvSpPr>
          <p:cNvPr id="67" name="Google Shape;67;p9"/>
          <p:cNvSpPr txBox="1">
            <a:spLocks noGrp="1"/>
          </p:cNvSpPr>
          <p:nvPr>
            <p:ph type="title"/>
          </p:nvPr>
        </p:nvSpPr>
        <p:spPr>
          <a:xfrm rot="5400000">
            <a:off x="4962879" y="2592212"/>
            <a:ext cx="4763911" cy="1430867"/>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9"/>
          <p:cNvSpPr txBox="1">
            <a:spLocks noGrp="1"/>
          </p:cNvSpPr>
          <p:nvPr>
            <p:ph type="body" idx="1"/>
          </p:nvPr>
        </p:nvSpPr>
        <p:spPr>
          <a:xfrm rot="5400000">
            <a:off x="1686277" y="718256"/>
            <a:ext cx="4402667" cy="5178779"/>
          </a:xfrm>
          <a:prstGeom prst="rect">
            <a:avLst/>
          </a:prstGeom>
          <a:noFill/>
          <a:ln>
            <a:noFill/>
          </a:ln>
        </p:spPr>
        <p:txBody>
          <a:bodyPr spcFirstLastPara="1" wrap="square" lIns="91425" tIns="45700" rIns="91425" bIns="45700" anchor="t" anchorCtr="0">
            <a:noAutofit/>
          </a:bodyPr>
          <a:lstStyle>
            <a:lvl1pPr marL="457200" lvl="0" indent="-325755" algn="l">
              <a:spcBef>
                <a:spcPts val="360"/>
              </a:spcBef>
              <a:spcAft>
                <a:spcPts val="0"/>
              </a:spcAft>
              <a:buSzPts val="1530"/>
              <a:buChar char="O"/>
              <a:defRPr/>
            </a:lvl1pPr>
            <a:lvl2pPr marL="914400" lvl="1" indent="-325755" algn="l">
              <a:spcBef>
                <a:spcPts val="360"/>
              </a:spcBef>
              <a:spcAft>
                <a:spcPts val="0"/>
              </a:spcAft>
              <a:buSzPts val="1530"/>
              <a:buChar char="O"/>
              <a:defRPr/>
            </a:lvl2pPr>
            <a:lvl3pPr marL="1371600" lvl="2" indent="-325755" algn="l">
              <a:spcBef>
                <a:spcPts val="360"/>
              </a:spcBef>
              <a:spcAft>
                <a:spcPts val="0"/>
              </a:spcAft>
              <a:buSzPts val="1530"/>
              <a:buChar char="O"/>
              <a:defRPr/>
            </a:lvl3pPr>
            <a:lvl4pPr marL="1828800" lvl="3" indent="-325755" algn="l">
              <a:spcBef>
                <a:spcPts val="360"/>
              </a:spcBef>
              <a:spcAft>
                <a:spcPts val="0"/>
              </a:spcAft>
              <a:buSzPts val="1530"/>
              <a:buChar char="O"/>
              <a:defRPr/>
            </a:lvl4pPr>
            <a:lvl5pPr marL="2286000" lvl="4" indent="-325754" algn="l">
              <a:spcBef>
                <a:spcPts val="360"/>
              </a:spcBef>
              <a:spcAft>
                <a:spcPts val="0"/>
              </a:spcAft>
              <a:buSzPts val="1530"/>
              <a:buChar char="O"/>
              <a:defRPr/>
            </a:lvl5pPr>
            <a:lvl6pPr marL="2743200" lvl="5" indent="-325754" algn="l">
              <a:spcBef>
                <a:spcPts val="360"/>
              </a:spcBef>
              <a:spcAft>
                <a:spcPts val="0"/>
              </a:spcAft>
              <a:buSzPts val="1530"/>
              <a:buChar char="O"/>
              <a:defRPr/>
            </a:lvl6pPr>
            <a:lvl7pPr marL="3200400" lvl="6" indent="-325754" algn="l">
              <a:spcBef>
                <a:spcPts val="360"/>
              </a:spcBef>
              <a:spcAft>
                <a:spcPts val="0"/>
              </a:spcAft>
              <a:buSzPts val="1530"/>
              <a:buChar char="O"/>
              <a:defRPr/>
            </a:lvl7pPr>
            <a:lvl8pPr marL="3657600" lvl="7" indent="-325754" algn="l">
              <a:spcBef>
                <a:spcPts val="360"/>
              </a:spcBef>
              <a:spcAft>
                <a:spcPts val="0"/>
              </a:spcAft>
              <a:buSzPts val="1530"/>
              <a:buChar char="O"/>
              <a:defRPr/>
            </a:lvl8pPr>
            <a:lvl9pPr marL="4114800" lvl="8" indent="-325754" algn="l">
              <a:spcBef>
                <a:spcPts val="360"/>
              </a:spcBef>
              <a:spcAft>
                <a:spcPts val="0"/>
              </a:spcAft>
              <a:buSzPts val="1530"/>
              <a:buChar char="O"/>
              <a:defRPr/>
            </a:lvl9pPr>
          </a:lstStyle>
          <a:p>
            <a:endParaRPr/>
          </a:p>
        </p:txBody>
      </p:sp>
      <p:sp>
        <p:nvSpPr>
          <p:cNvPr id="69" name="Google Shape;69;p9"/>
          <p:cNvSpPr txBox="1">
            <a:spLocks noGrp="1"/>
          </p:cNvSpPr>
          <p:nvPr>
            <p:ph type="dt" idx="10"/>
          </p:nvPr>
        </p:nvSpPr>
        <p:spPr>
          <a:xfrm>
            <a:off x="6454775" y="5808662"/>
            <a:ext cx="1212850"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sz="1200">
                <a:solidFill>
                  <a:schemeClr val="dk2"/>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9"/>
          <p:cNvSpPr txBox="1">
            <a:spLocks noGrp="1"/>
          </p:cNvSpPr>
          <p:nvPr>
            <p:ph type="ftr" idx="11"/>
          </p:nvPr>
        </p:nvSpPr>
        <p:spPr>
          <a:xfrm>
            <a:off x="914400" y="5808662"/>
            <a:ext cx="5540375"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400">
                <a:solidFill>
                  <a:schemeClr val="dk2"/>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9"/>
          <p:cNvSpPr txBox="1">
            <a:spLocks noGrp="1"/>
          </p:cNvSpPr>
          <p:nvPr>
            <p:ph type="sldNum" idx="12"/>
          </p:nvPr>
        </p:nvSpPr>
        <p:spPr>
          <a:xfrm>
            <a:off x="7670800" y="5808662"/>
            <a:ext cx="554037"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1pPr>
            <a:lvl2pPr marL="0" marR="0" lvl="1"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2pPr>
            <a:lvl3pPr marL="0" marR="0" lvl="2"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3pPr>
            <a:lvl4pPr marL="0" marR="0" lvl="3"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4pPr>
            <a:lvl5pPr marL="0" marR="0" lvl="4"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5pPr>
            <a:lvl6pPr marL="0" marR="0" lvl="5"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6pPr>
            <a:lvl7pPr marL="0" marR="0" lvl="6"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7pPr>
            <a:lvl8pPr marL="0" marR="0" lvl="7"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8pPr>
            <a:lvl9pPr marL="0" marR="0" lvl="8" indent="0" algn="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Титульный слайд" type="title">
  <p:cSld name="TITLE">
    <p:spTree>
      <p:nvGrpSpPr>
        <p:cNvPr id="1" name="Shape 86"/>
        <p:cNvGrpSpPr/>
        <p:nvPr/>
      </p:nvGrpSpPr>
      <p:grpSpPr>
        <a:xfrm>
          <a:off x="0" y="0"/>
          <a:ext cx="0" cy="0"/>
          <a:chOff x="0" y="0"/>
          <a:chExt cx="0" cy="0"/>
        </a:xfrm>
      </p:grpSpPr>
      <p:sp>
        <p:nvSpPr>
          <p:cNvPr id="87" name="Google Shape;87;p11"/>
          <p:cNvSpPr txBox="1">
            <a:spLocks noGrp="1"/>
          </p:cNvSpPr>
          <p:nvPr>
            <p:ph type="ctrTitle"/>
          </p:nvPr>
        </p:nvSpPr>
        <p:spPr>
          <a:xfrm>
            <a:off x="1727201" y="1794935"/>
            <a:ext cx="5723468" cy="1828090"/>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SzPts val="1400"/>
              <a:buNone/>
              <a:defRPr sz="48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8" name="Google Shape;88;p11"/>
          <p:cNvSpPr txBox="1">
            <a:spLocks noGrp="1"/>
          </p:cNvSpPr>
          <p:nvPr>
            <p:ph type="subTitle" idx="1"/>
          </p:nvPr>
        </p:nvSpPr>
        <p:spPr>
          <a:xfrm>
            <a:off x="1727200" y="3736622"/>
            <a:ext cx="5712179" cy="1524000"/>
          </a:xfrm>
          <a:prstGeom prst="rect">
            <a:avLst/>
          </a:prstGeom>
          <a:noFill/>
          <a:ln>
            <a:noFill/>
          </a:ln>
        </p:spPr>
        <p:txBody>
          <a:bodyPr spcFirstLastPara="1" wrap="square" lIns="91425" tIns="45700" rIns="91425" bIns="45700" anchor="t" anchorCtr="0">
            <a:noAutofit/>
          </a:bodyPr>
          <a:lstStyle>
            <a:lvl1pPr lvl="0" algn="ctr">
              <a:spcBef>
                <a:spcPts val="480"/>
              </a:spcBef>
              <a:spcAft>
                <a:spcPts val="0"/>
              </a:spcAft>
              <a:buSzPts val="2040"/>
              <a:buNone/>
              <a:defRPr>
                <a:solidFill>
                  <a:schemeClr val="dk2"/>
                </a:solidFill>
              </a:defRPr>
            </a:lvl1pPr>
            <a:lvl2pPr lvl="1" algn="ctr">
              <a:spcBef>
                <a:spcPts val="440"/>
              </a:spcBef>
              <a:spcAft>
                <a:spcPts val="0"/>
              </a:spcAft>
              <a:buSzPts val="1870"/>
              <a:buNone/>
              <a:defRPr>
                <a:solidFill>
                  <a:srgbClr val="888888"/>
                </a:solidFill>
              </a:defRPr>
            </a:lvl2pPr>
            <a:lvl3pPr lvl="2" algn="ctr">
              <a:spcBef>
                <a:spcPts val="400"/>
              </a:spcBef>
              <a:spcAft>
                <a:spcPts val="0"/>
              </a:spcAft>
              <a:buSzPts val="1700"/>
              <a:buNone/>
              <a:defRPr>
                <a:solidFill>
                  <a:srgbClr val="888888"/>
                </a:solidFill>
              </a:defRPr>
            </a:lvl3pPr>
            <a:lvl4pPr lvl="3" algn="ctr">
              <a:spcBef>
                <a:spcPts val="360"/>
              </a:spcBef>
              <a:spcAft>
                <a:spcPts val="0"/>
              </a:spcAft>
              <a:buSzPts val="1530"/>
              <a:buNone/>
              <a:defRPr>
                <a:solidFill>
                  <a:srgbClr val="888888"/>
                </a:solidFill>
              </a:defRPr>
            </a:lvl4pPr>
            <a:lvl5pPr lvl="4" algn="ctr">
              <a:spcBef>
                <a:spcPts val="320"/>
              </a:spcBef>
              <a:spcAft>
                <a:spcPts val="0"/>
              </a:spcAft>
              <a:buSzPts val="1360"/>
              <a:buNone/>
              <a:defRPr>
                <a:solidFill>
                  <a:srgbClr val="888888"/>
                </a:solidFill>
              </a:defRPr>
            </a:lvl5pPr>
            <a:lvl6pPr lvl="5" algn="ctr">
              <a:spcBef>
                <a:spcPts val="320"/>
              </a:spcBef>
              <a:spcAft>
                <a:spcPts val="0"/>
              </a:spcAft>
              <a:buSzPts val="1360"/>
              <a:buNone/>
              <a:defRPr>
                <a:solidFill>
                  <a:srgbClr val="888888"/>
                </a:solidFill>
              </a:defRPr>
            </a:lvl6pPr>
            <a:lvl7pPr lvl="6" algn="ctr">
              <a:spcBef>
                <a:spcPts val="320"/>
              </a:spcBef>
              <a:spcAft>
                <a:spcPts val="0"/>
              </a:spcAft>
              <a:buSzPts val="1360"/>
              <a:buNone/>
              <a:defRPr>
                <a:solidFill>
                  <a:srgbClr val="888888"/>
                </a:solidFill>
              </a:defRPr>
            </a:lvl7pPr>
            <a:lvl8pPr lvl="7" algn="ctr">
              <a:spcBef>
                <a:spcPts val="320"/>
              </a:spcBef>
              <a:spcAft>
                <a:spcPts val="0"/>
              </a:spcAft>
              <a:buSzPts val="1360"/>
              <a:buNone/>
              <a:defRPr>
                <a:solidFill>
                  <a:srgbClr val="888888"/>
                </a:solidFill>
              </a:defRPr>
            </a:lvl8pPr>
            <a:lvl9pPr lvl="8" algn="ctr">
              <a:spcBef>
                <a:spcPts val="320"/>
              </a:spcBef>
              <a:spcAft>
                <a:spcPts val="0"/>
              </a:spcAft>
              <a:buSzPts val="1360"/>
              <a:buNone/>
              <a:defRPr>
                <a:solidFill>
                  <a:srgbClr val="888888"/>
                </a:solidFill>
              </a:defRPr>
            </a:lvl9pPr>
          </a:lstStyle>
          <a:p>
            <a:endParaRPr/>
          </a:p>
        </p:txBody>
      </p:sp>
      <p:sp>
        <p:nvSpPr>
          <p:cNvPr id="89" name="Google Shape;89;p11"/>
          <p:cNvSpPr txBox="1">
            <a:spLocks noGrp="1"/>
          </p:cNvSpPr>
          <p:nvPr>
            <p:ph type="dt" idx="10"/>
          </p:nvPr>
        </p:nvSpPr>
        <p:spPr>
          <a:xfrm>
            <a:off x="6770687" y="5357812"/>
            <a:ext cx="1214437"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sz="1200">
                <a:solidFill>
                  <a:schemeClr val="dk2"/>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0" name="Google Shape;90;p11"/>
          <p:cNvSpPr txBox="1">
            <a:spLocks noGrp="1"/>
          </p:cNvSpPr>
          <p:nvPr>
            <p:ph type="ftr" idx="11"/>
          </p:nvPr>
        </p:nvSpPr>
        <p:spPr>
          <a:xfrm>
            <a:off x="1174750" y="5357812"/>
            <a:ext cx="503396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400">
                <a:solidFill>
                  <a:schemeClr val="dk2"/>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1" name="Google Shape;91;p11"/>
          <p:cNvSpPr txBox="1">
            <a:spLocks noGrp="1"/>
          </p:cNvSpPr>
          <p:nvPr>
            <p:ph type="sldNum" idx="12"/>
          </p:nvPr>
        </p:nvSpPr>
        <p:spPr>
          <a:xfrm>
            <a:off x="6213475" y="5357812"/>
            <a:ext cx="554037" cy="365125"/>
          </a:xfrm>
          <a:prstGeom prst="rect">
            <a:avLst/>
          </a:prstGeom>
          <a:noFill/>
          <a:ln>
            <a:noFill/>
          </a:ln>
        </p:spPr>
        <p:txBody>
          <a:bodyPr spcFirstLastPara="1" wrap="square" lIns="91425" tIns="45700" rIns="91425" bIns="45700" anchor="ctr" anchorCtr="0">
            <a:noAutofit/>
          </a:bodyPr>
          <a:lstStyle>
            <a:lvl1pPr marL="0" marR="0" lvl="0" indent="0" algn="ct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1pPr>
            <a:lvl2pPr marL="0" marR="0" lvl="1" indent="0" algn="ct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2pPr>
            <a:lvl3pPr marL="0" marR="0" lvl="2" indent="0" algn="ct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3pPr>
            <a:lvl4pPr marL="0" marR="0" lvl="3" indent="0" algn="ct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4pPr>
            <a:lvl5pPr marL="0" marR="0" lvl="4" indent="0" algn="ct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5pPr>
            <a:lvl6pPr marL="0" marR="0" lvl="5" indent="0" algn="ct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6pPr>
            <a:lvl7pPr marL="0" marR="0" lvl="6" indent="0" algn="ct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7pPr>
            <a:lvl8pPr marL="0" marR="0" lvl="7" indent="0" algn="ct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8pPr>
            <a:lvl9pPr marL="0" marR="0" lvl="8" indent="0" algn="ctr">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image" Target="../media/image1.jp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2.xml"/><Relationship Id="rId1" Type="http://schemas.openxmlformats.org/officeDocument/2006/relationships/slideLayout" Target="../slideLayouts/slideLayout9.xml"/><Relationship Id="rId5" Type="http://schemas.openxmlformats.org/officeDocument/2006/relationships/image" Target="../media/image3.png"/><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3.xml"/><Relationship Id="rId1" Type="http://schemas.openxmlformats.org/officeDocument/2006/relationships/slideLayout" Target="../slideLayouts/slideLayout10.xml"/><Relationship Id="rId5" Type="http://schemas.openxmlformats.org/officeDocument/2006/relationships/image" Target="../media/image3.png"/><Relationship Id="rId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4.xml"/><Relationship Id="rId1" Type="http://schemas.openxmlformats.org/officeDocument/2006/relationships/slideLayout" Target="../slideLayouts/slideLayout11.xml"/><Relationship Id="rId5" Type="http://schemas.openxmlformats.org/officeDocument/2006/relationships/image" Target="../media/image3.png"/><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0">
            <a:alphaModFix/>
          </a:blip>
          <a:stretch>
            <a:fillRect/>
          </a:stretch>
        </a:blipFill>
        <a:effectLst/>
      </p:bgPr>
    </p:bg>
    <p:spTree>
      <p:nvGrpSpPr>
        <p:cNvPr id="1" name="Shape 9"/>
        <p:cNvGrpSpPr/>
        <p:nvPr/>
      </p:nvGrpSpPr>
      <p:grpSpPr>
        <a:xfrm>
          <a:off x="0" y="0"/>
          <a:ext cx="0" cy="0"/>
          <a:chOff x="0" y="0"/>
          <a:chExt cx="0" cy="0"/>
        </a:xfrm>
      </p:grpSpPr>
      <p:grpSp>
        <p:nvGrpSpPr>
          <p:cNvPr id="10" name="Google Shape;10;p1"/>
          <p:cNvGrpSpPr/>
          <p:nvPr/>
        </p:nvGrpSpPr>
        <p:grpSpPr>
          <a:xfrm>
            <a:off x="0" y="0"/>
            <a:ext cx="9144000" cy="6858000"/>
            <a:chOff x="0" y="0"/>
            <a:chExt cx="9144000" cy="6858000"/>
          </a:xfrm>
        </p:grpSpPr>
        <p:sp>
          <p:nvSpPr>
            <p:cNvPr id="11" name="Google Shape;11;p1"/>
            <p:cNvSpPr/>
            <p:nvPr/>
          </p:nvSpPr>
          <p:spPr>
            <a:xfrm>
              <a:off x="0" y="0"/>
              <a:ext cx="7162800" cy="6858000"/>
            </a:xfrm>
            <a:prstGeom prst="rect">
              <a:avLst/>
            </a:prstGeom>
            <a:gradFill>
              <a:gsLst>
                <a:gs pos="0">
                  <a:srgbClr val="010101">
                    <a:alpha val="51764"/>
                  </a:srgbClr>
                </a:gs>
                <a:gs pos="60000">
                  <a:srgbClr val="FEFEFE">
                    <a:alpha val="0"/>
                  </a:srgbClr>
                </a:gs>
                <a:gs pos="100000">
                  <a:srgbClr val="FEFEFE">
                    <a:alpha val="0"/>
                  </a:srgbClr>
                </a:gs>
              </a:gsLst>
              <a:path path="circle">
                <a:fillToRect t="100000" r="100000"/>
              </a:path>
              <a:tileRect l="-100000" b="-10000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Libre Franklin"/>
                <a:buNone/>
              </a:pPr>
              <a:endParaRPr sz="1800" b="0" i="0" u="none" strike="noStrike" cap="none">
                <a:solidFill>
                  <a:schemeClr val="lt1"/>
                </a:solidFill>
                <a:latin typeface="Libre Franklin"/>
                <a:ea typeface="Libre Franklin"/>
                <a:cs typeface="Libre Franklin"/>
                <a:sym typeface="Libre Franklin"/>
              </a:endParaRPr>
            </a:p>
          </p:txBody>
        </p:sp>
        <p:sp>
          <p:nvSpPr>
            <p:cNvPr id="12" name="Google Shape;12;p1"/>
            <p:cNvSpPr/>
            <p:nvPr/>
          </p:nvSpPr>
          <p:spPr>
            <a:xfrm>
              <a:off x="1143000" y="0"/>
              <a:ext cx="8001000" cy="6858000"/>
            </a:xfrm>
            <a:prstGeom prst="rect">
              <a:avLst/>
            </a:prstGeom>
            <a:gradFill>
              <a:gsLst>
                <a:gs pos="0">
                  <a:srgbClr val="010101">
                    <a:alpha val="55686"/>
                  </a:srgbClr>
                </a:gs>
                <a:gs pos="61000">
                  <a:srgbClr val="FEFEFE">
                    <a:alpha val="0"/>
                  </a:srgbClr>
                </a:gs>
                <a:gs pos="100000">
                  <a:srgbClr val="FEFEFE">
                    <a:alpha val="0"/>
                  </a:srgbClr>
                </a:gs>
              </a:gsLst>
              <a:path path="circle">
                <a:fillToRect l="100000" t="100000"/>
              </a:path>
              <a:tileRect r="-100000" b="-10000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Libre Franklin"/>
                <a:buNone/>
              </a:pPr>
              <a:endParaRPr sz="1800" b="0" i="0" u="none" strike="noStrike" cap="none">
                <a:solidFill>
                  <a:schemeClr val="lt1"/>
                </a:solidFill>
                <a:latin typeface="Libre Franklin"/>
                <a:ea typeface="Libre Franklin"/>
                <a:cs typeface="Libre Franklin"/>
                <a:sym typeface="Libre Franklin"/>
              </a:endParaRPr>
            </a:p>
          </p:txBody>
        </p:sp>
      </p:grpSp>
      <p:sp>
        <p:nvSpPr>
          <p:cNvPr id="13" name="Google Shape;13;p1"/>
          <p:cNvSpPr/>
          <p:nvPr/>
        </p:nvSpPr>
        <p:spPr>
          <a:xfrm rot="10800000">
            <a:off x="628649" y="6069330"/>
            <a:ext cx="7920991" cy="537210"/>
          </a:xfrm>
          <a:custGeom>
            <a:avLst/>
            <a:gdLst/>
            <a:ahLst/>
            <a:cxnLst/>
            <a:rect l="l" t="t" r="r" b="b"/>
            <a:pathLst>
              <a:path w="7955280" h="495300" extrusionOk="0">
                <a:moveTo>
                  <a:pt x="0" y="495300"/>
                </a:moveTo>
                <a:lnTo>
                  <a:pt x="169546" y="0"/>
                </a:lnTo>
                <a:lnTo>
                  <a:pt x="3966210" y="95250"/>
                </a:lnTo>
                <a:lnTo>
                  <a:pt x="7785734" y="0"/>
                </a:lnTo>
                <a:lnTo>
                  <a:pt x="7955280" y="495300"/>
                </a:lnTo>
                <a:lnTo>
                  <a:pt x="0" y="495300"/>
                </a:lnTo>
                <a:close/>
              </a:path>
            </a:pathLst>
          </a:custGeom>
          <a:gradFill>
            <a:gsLst>
              <a:gs pos="0">
                <a:srgbClr val="010101">
                  <a:alpha val="33725"/>
                </a:srgbClr>
              </a:gs>
              <a:gs pos="30000">
                <a:srgbClr val="010101">
                  <a:alpha val="33725"/>
                </a:srgbClr>
              </a:gs>
              <a:gs pos="100000">
                <a:srgbClr val="010101">
                  <a:alpha val="25882"/>
                </a:srgbClr>
              </a:gs>
            </a:gsLst>
            <a:path path="circle">
              <a:fillToRect l="50000" t="50000" r="50000" b="50000"/>
            </a:path>
            <a:tileRect/>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Libre Franklin"/>
              <a:buNone/>
            </a:pPr>
            <a:endParaRPr sz="1800" b="0" i="0" u="none" strike="noStrike" cap="none">
              <a:solidFill>
                <a:schemeClr val="lt1"/>
              </a:solidFill>
              <a:latin typeface="Libre Franklin"/>
              <a:ea typeface="Libre Franklin"/>
              <a:cs typeface="Libre Franklin"/>
              <a:sym typeface="Libre Franklin"/>
            </a:endParaRPr>
          </a:p>
        </p:txBody>
      </p:sp>
      <p:sp>
        <p:nvSpPr>
          <p:cNvPr id="14" name="Google Shape;14;p1"/>
          <p:cNvSpPr txBox="1"/>
          <p:nvPr/>
        </p:nvSpPr>
        <p:spPr>
          <a:xfrm>
            <a:off x="731837" y="574675"/>
            <a:ext cx="7696200" cy="5715000"/>
          </a:xfrm>
          <a:prstGeom prst="rect">
            <a:avLst/>
          </a:prstGeom>
          <a:solidFill>
            <a:srgbClr val="FFFFFF"/>
          </a:solidFill>
          <a:ln>
            <a:noFill/>
          </a:ln>
          <a:effectLst>
            <a:outerShdw blurRad="63500" dist="50800" dir="5400000">
              <a:srgbClr val="000000">
                <a:alpha val="19607"/>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Libre Franklin"/>
              <a:ea typeface="Libre Franklin"/>
              <a:cs typeface="Libre Franklin"/>
              <a:sym typeface="Libre Franklin"/>
            </a:endParaRPr>
          </a:p>
        </p:txBody>
      </p:sp>
      <p:sp>
        <p:nvSpPr>
          <p:cNvPr id="15" name="Google Shape;15;p1"/>
          <p:cNvSpPr txBox="1"/>
          <p:nvPr/>
        </p:nvSpPr>
        <p:spPr>
          <a:xfrm>
            <a:off x="731837" y="576262"/>
            <a:ext cx="7696200" cy="5715000"/>
          </a:xfrm>
          <a:prstGeom prst="rect">
            <a:avLst/>
          </a:prstGeom>
          <a:blipFill rotWithShape="1">
            <a:blip r:embed="rId11">
              <a:alphaModFix amt="20000"/>
            </a:blip>
            <a:tile tx="0" ty="0" sx="100000" sy="100000" flip="none" algn="tl"/>
          </a:blipFill>
          <a:ln>
            <a:noFill/>
          </a:ln>
          <a:effectLst>
            <a:outerShdw blurRad="63500" dist="50800" dir="5400000">
              <a:srgbClr val="000000">
                <a:alpha val="19607"/>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Libre Franklin"/>
              <a:ea typeface="Libre Franklin"/>
              <a:cs typeface="Libre Franklin"/>
              <a:sym typeface="Libre Franklin"/>
            </a:endParaRPr>
          </a:p>
        </p:txBody>
      </p:sp>
      <p:pic>
        <p:nvPicPr>
          <p:cNvPr id="16" name="Google Shape;16;p1" descr="C:\Users\Administrator\Desktop\Pushpin Dev\Assets\pushpinLeft.png"/>
          <p:cNvPicPr preferRelativeResize="0"/>
          <p:nvPr/>
        </p:nvPicPr>
        <p:blipFill rotWithShape="1">
          <a:blip r:embed="rId12">
            <a:alphaModFix/>
          </a:blip>
          <a:srcRect/>
          <a:stretch/>
        </p:blipFill>
        <p:spPr>
          <a:xfrm rot="1380000">
            <a:off x="544512" y="273050"/>
            <a:ext cx="566737" cy="568325"/>
          </a:xfrm>
          <a:prstGeom prst="rect">
            <a:avLst/>
          </a:prstGeom>
          <a:noFill/>
          <a:ln>
            <a:noFill/>
          </a:ln>
        </p:spPr>
      </p:pic>
      <p:pic>
        <p:nvPicPr>
          <p:cNvPr id="17" name="Google Shape;17;p1" descr="C:\Users\Administrator\Desktop\Pushpin Dev\Assets\pushpinLeft.png"/>
          <p:cNvPicPr preferRelativeResize="0"/>
          <p:nvPr/>
        </p:nvPicPr>
        <p:blipFill rotWithShape="1">
          <a:blip r:embed="rId12">
            <a:alphaModFix/>
          </a:blip>
          <a:srcRect/>
          <a:stretch/>
        </p:blipFill>
        <p:spPr>
          <a:xfrm rot="4080000">
            <a:off x="8115300" y="298450"/>
            <a:ext cx="566737" cy="566737"/>
          </a:xfrm>
          <a:prstGeom prst="rect">
            <a:avLst/>
          </a:prstGeom>
          <a:noFill/>
          <a:ln>
            <a:noFill/>
          </a:ln>
        </p:spPr>
      </p:pic>
      <p:sp>
        <p:nvSpPr>
          <p:cNvPr id="18" name="Google Shape;18;p1"/>
          <p:cNvSpPr txBox="1">
            <a:spLocks noGrp="1"/>
          </p:cNvSpPr>
          <p:nvPr>
            <p:ph type="title"/>
          </p:nvPr>
        </p:nvSpPr>
        <p:spPr>
          <a:xfrm>
            <a:off x="1095375" y="817562"/>
            <a:ext cx="6964362" cy="1201737"/>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4400" b="0" i="0" u="none" strike="noStrike" cap="none">
                <a:solidFill>
                  <a:schemeClr val="dk1"/>
                </a:solidFill>
                <a:latin typeface="Constantia"/>
                <a:ea typeface="Constantia"/>
                <a:cs typeface="Constantia"/>
                <a:sym typeface="Constantia"/>
              </a:defRPr>
            </a:lvl1pPr>
            <a:lvl2pPr marR="0" lvl="1" algn="ctr" rtl="0">
              <a:spcBef>
                <a:spcPts val="0"/>
              </a:spcBef>
              <a:spcAft>
                <a:spcPts val="0"/>
              </a:spcAft>
              <a:buSzPts val="1400"/>
              <a:buNone/>
              <a:defRPr sz="4400" b="0" i="0" u="none" strike="noStrike" cap="none">
                <a:solidFill>
                  <a:schemeClr val="dk1"/>
                </a:solidFill>
                <a:latin typeface="Constantia"/>
                <a:ea typeface="Constantia"/>
                <a:cs typeface="Constantia"/>
                <a:sym typeface="Constantia"/>
              </a:defRPr>
            </a:lvl2pPr>
            <a:lvl3pPr marR="0" lvl="2" algn="ctr" rtl="0">
              <a:spcBef>
                <a:spcPts val="0"/>
              </a:spcBef>
              <a:spcAft>
                <a:spcPts val="0"/>
              </a:spcAft>
              <a:buSzPts val="1400"/>
              <a:buNone/>
              <a:defRPr sz="4400" b="0" i="0" u="none" strike="noStrike" cap="none">
                <a:solidFill>
                  <a:schemeClr val="dk1"/>
                </a:solidFill>
                <a:latin typeface="Constantia"/>
                <a:ea typeface="Constantia"/>
                <a:cs typeface="Constantia"/>
                <a:sym typeface="Constantia"/>
              </a:defRPr>
            </a:lvl3pPr>
            <a:lvl4pPr marR="0" lvl="3" algn="ctr" rtl="0">
              <a:spcBef>
                <a:spcPts val="0"/>
              </a:spcBef>
              <a:spcAft>
                <a:spcPts val="0"/>
              </a:spcAft>
              <a:buSzPts val="1400"/>
              <a:buNone/>
              <a:defRPr sz="4400" b="0" i="0" u="none" strike="noStrike" cap="none">
                <a:solidFill>
                  <a:schemeClr val="dk1"/>
                </a:solidFill>
                <a:latin typeface="Constantia"/>
                <a:ea typeface="Constantia"/>
                <a:cs typeface="Constantia"/>
                <a:sym typeface="Constantia"/>
              </a:defRPr>
            </a:lvl4pPr>
            <a:lvl5pPr marR="0" lvl="4" algn="ctr" rtl="0">
              <a:spcBef>
                <a:spcPts val="0"/>
              </a:spcBef>
              <a:spcAft>
                <a:spcPts val="0"/>
              </a:spcAft>
              <a:buSzPts val="1400"/>
              <a:buNone/>
              <a:defRPr sz="4400" b="0" i="0" u="none" strike="noStrike" cap="none">
                <a:solidFill>
                  <a:schemeClr val="dk1"/>
                </a:solidFill>
                <a:latin typeface="Constantia"/>
                <a:ea typeface="Constantia"/>
                <a:cs typeface="Constantia"/>
                <a:sym typeface="Constantia"/>
              </a:defRPr>
            </a:lvl5pPr>
            <a:lvl6pPr marR="0" lvl="5" algn="l" rtl="0">
              <a:spcBef>
                <a:spcPts val="0"/>
              </a:spcBef>
              <a:spcAft>
                <a:spcPts val="0"/>
              </a:spcAft>
              <a:buSzPts val="1400"/>
              <a:buNone/>
              <a:defRPr sz="1800" b="0" i="0" u="none" strike="noStrike" cap="none">
                <a:solidFill>
                  <a:schemeClr val="dk2"/>
                </a:solidFill>
              </a:defRPr>
            </a:lvl6pPr>
            <a:lvl7pPr marR="0" lvl="6" algn="l" rtl="0">
              <a:spcBef>
                <a:spcPts val="0"/>
              </a:spcBef>
              <a:spcAft>
                <a:spcPts val="0"/>
              </a:spcAft>
              <a:buSzPts val="1400"/>
              <a:buNone/>
              <a:defRPr sz="1800" b="0" i="0" u="none" strike="noStrike" cap="none">
                <a:solidFill>
                  <a:schemeClr val="dk2"/>
                </a:solidFill>
              </a:defRPr>
            </a:lvl7pPr>
            <a:lvl8pPr marR="0" lvl="7" algn="l" rtl="0">
              <a:spcBef>
                <a:spcPts val="0"/>
              </a:spcBef>
              <a:spcAft>
                <a:spcPts val="0"/>
              </a:spcAft>
              <a:buSzPts val="1400"/>
              <a:buNone/>
              <a:defRPr sz="1800" b="0" i="0" u="none" strike="noStrike" cap="none">
                <a:solidFill>
                  <a:schemeClr val="dk2"/>
                </a:solidFill>
              </a:defRPr>
            </a:lvl8pPr>
            <a:lvl9pPr marR="0" lvl="8" algn="l" rtl="0">
              <a:spcBef>
                <a:spcPts val="0"/>
              </a:spcBef>
              <a:spcAft>
                <a:spcPts val="0"/>
              </a:spcAft>
              <a:buSzPts val="1400"/>
              <a:buNone/>
              <a:defRPr sz="1800" b="0" i="0" u="none" strike="noStrike" cap="none">
                <a:solidFill>
                  <a:schemeClr val="dk2"/>
                </a:solidFill>
              </a:defRPr>
            </a:lvl9pPr>
          </a:lstStyle>
          <a:p>
            <a:endParaRPr/>
          </a:p>
        </p:txBody>
      </p:sp>
      <p:sp>
        <p:nvSpPr>
          <p:cNvPr id="19" name="Google Shape;19;p1"/>
          <p:cNvSpPr txBox="1">
            <a:spLocks noGrp="1"/>
          </p:cNvSpPr>
          <p:nvPr>
            <p:ph type="body" idx="1"/>
          </p:nvPr>
        </p:nvSpPr>
        <p:spPr>
          <a:xfrm>
            <a:off x="1463675" y="2119312"/>
            <a:ext cx="6196012" cy="3603625"/>
          </a:xfrm>
          <a:prstGeom prst="rect">
            <a:avLst/>
          </a:prstGeom>
          <a:noFill/>
          <a:ln>
            <a:noFill/>
          </a:ln>
        </p:spPr>
        <p:txBody>
          <a:bodyPr spcFirstLastPara="1" wrap="square" lIns="91425" tIns="45700" rIns="91425" bIns="45700" anchor="t" anchorCtr="0">
            <a:noAutofit/>
          </a:bodyPr>
          <a:lstStyle>
            <a:lvl1pPr marL="457200" marR="0" lvl="0" indent="-358140" algn="l" rtl="0">
              <a:spcBef>
                <a:spcPts val="480"/>
              </a:spcBef>
              <a:spcAft>
                <a:spcPts val="0"/>
              </a:spcAft>
              <a:buClr>
                <a:schemeClr val="accent2"/>
              </a:buClr>
              <a:buSzPts val="2040"/>
              <a:buFont typeface="Courgette"/>
              <a:buChar char="O"/>
              <a:defRPr sz="2400" b="0" i="0" u="none" strike="noStrike" cap="none">
                <a:solidFill>
                  <a:schemeClr val="dk1"/>
                </a:solidFill>
                <a:latin typeface="Libre Franklin"/>
                <a:ea typeface="Libre Franklin"/>
                <a:cs typeface="Libre Franklin"/>
                <a:sym typeface="Libre Franklin"/>
              </a:defRPr>
            </a:lvl1pPr>
            <a:lvl2pPr marL="914400" marR="0" lvl="1" indent="-347344" algn="l" rtl="0">
              <a:spcBef>
                <a:spcPts val="440"/>
              </a:spcBef>
              <a:spcAft>
                <a:spcPts val="0"/>
              </a:spcAft>
              <a:buClr>
                <a:schemeClr val="accent2"/>
              </a:buClr>
              <a:buSzPts val="1870"/>
              <a:buFont typeface="Courgette"/>
              <a:buChar char="O"/>
              <a:defRPr sz="2200" b="0" i="0" u="none" strike="noStrike" cap="none">
                <a:solidFill>
                  <a:schemeClr val="dk1"/>
                </a:solidFill>
                <a:latin typeface="Libre Franklin"/>
                <a:ea typeface="Libre Franklin"/>
                <a:cs typeface="Libre Franklin"/>
                <a:sym typeface="Libre Franklin"/>
              </a:defRPr>
            </a:lvl2pPr>
            <a:lvl3pPr marL="1371600" marR="0" lvl="2" indent="-336550" algn="l" rtl="0">
              <a:spcBef>
                <a:spcPts val="400"/>
              </a:spcBef>
              <a:spcAft>
                <a:spcPts val="0"/>
              </a:spcAft>
              <a:buClr>
                <a:schemeClr val="accent2"/>
              </a:buClr>
              <a:buSzPts val="1700"/>
              <a:buFont typeface="Courgette"/>
              <a:buChar char="O"/>
              <a:defRPr sz="2000" b="0" i="0" u="none" strike="noStrike" cap="none">
                <a:solidFill>
                  <a:schemeClr val="dk1"/>
                </a:solidFill>
                <a:latin typeface="Libre Franklin"/>
                <a:ea typeface="Libre Franklin"/>
                <a:cs typeface="Libre Franklin"/>
                <a:sym typeface="Libre Franklin"/>
              </a:defRPr>
            </a:lvl3pPr>
            <a:lvl4pPr marL="1828800" marR="0" lvl="3" indent="-325755" algn="l" rtl="0">
              <a:spcBef>
                <a:spcPts val="360"/>
              </a:spcBef>
              <a:spcAft>
                <a:spcPts val="0"/>
              </a:spcAft>
              <a:buClr>
                <a:schemeClr val="accent2"/>
              </a:buClr>
              <a:buSzPts val="1530"/>
              <a:buFont typeface="Courgette"/>
              <a:buChar char="O"/>
              <a:defRPr sz="1800" b="0" i="0" u="none" strike="noStrike" cap="none">
                <a:solidFill>
                  <a:schemeClr val="dk1"/>
                </a:solidFill>
                <a:latin typeface="Libre Franklin"/>
                <a:ea typeface="Libre Franklin"/>
                <a:cs typeface="Libre Franklin"/>
                <a:sym typeface="Libre Franklin"/>
              </a:defRPr>
            </a:lvl4pPr>
            <a:lvl5pPr marL="2286000" marR="0" lvl="4" indent="-314960" algn="l" rtl="0">
              <a:spcBef>
                <a:spcPts val="320"/>
              </a:spcBef>
              <a:spcAft>
                <a:spcPts val="0"/>
              </a:spcAft>
              <a:buClr>
                <a:schemeClr val="accent2"/>
              </a:buClr>
              <a:buSzPts val="1360"/>
              <a:buFont typeface="Courgette"/>
              <a:buChar char="O"/>
              <a:defRPr sz="1600" b="0" i="0" u="none" strike="noStrike" cap="none">
                <a:solidFill>
                  <a:schemeClr val="dk1"/>
                </a:solidFill>
                <a:latin typeface="Libre Franklin"/>
                <a:ea typeface="Libre Franklin"/>
                <a:cs typeface="Libre Franklin"/>
                <a:sym typeface="Libre Franklin"/>
              </a:defRPr>
            </a:lvl5pPr>
            <a:lvl6pPr marL="2743200" marR="0" lvl="5" indent="-314960" algn="l" rtl="0">
              <a:spcBef>
                <a:spcPts val="320"/>
              </a:spcBef>
              <a:spcAft>
                <a:spcPts val="0"/>
              </a:spcAft>
              <a:buClr>
                <a:schemeClr val="accent2"/>
              </a:buClr>
              <a:buSzPts val="1360"/>
              <a:buFont typeface="Courgette"/>
              <a:buChar char="O"/>
              <a:defRPr sz="1600" b="0" i="0" u="none" strike="noStrike" cap="none">
                <a:solidFill>
                  <a:schemeClr val="dk1"/>
                </a:solidFill>
                <a:latin typeface="Libre Franklin"/>
                <a:ea typeface="Libre Franklin"/>
                <a:cs typeface="Libre Franklin"/>
                <a:sym typeface="Libre Franklin"/>
              </a:defRPr>
            </a:lvl6pPr>
            <a:lvl7pPr marL="3200400" marR="0" lvl="6" indent="-314960" algn="l" rtl="0">
              <a:spcBef>
                <a:spcPts val="320"/>
              </a:spcBef>
              <a:spcAft>
                <a:spcPts val="0"/>
              </a:spcAft>
              <a:buClr>
                <a:schemeClr val="accent2"/>
              </a:buClr>
              <a:buSzPts val="1360"/>
              <a:buFont typeface="Courgette"/>
              <a:buChar char="O"/>
              <a:defRPr sz="1600" b="0" i="0" u="none" strike="noStrike" cap="none">
                <a:solidFill>
                  <a:schemeClr val="dk1"/>
                </a:solidFill>
                <a:latin typeface="Libre Franklin"/>
                <a:ea typeface="Libre Franklin"/>
                <a:cs typeface="Libre Franklin"/>
                <a:sym typeface="Libre Franklin"/>
              </a:defRPr>
            </a:lvl7pPr>
            <a:lvl8pPr marL="3657600" marR="0" lvl="7" indent="-314959" algn="l" rtl="0">
              <a:spcBef>
                <a:spcPts val="320"/>
              </a:spcBef>
              <a:spcAft>
                <a:spcPts val="0"/>
              </a:spcAft>
              <a:buClr>
                <a:schemeClr val="accent2"/>
              </a:buClr>
              <a:buSzPts val="1360"/>
              <a:buFont typeface="Courgette"/>
              <a:buChar char="O"/>
              <a:defRPr sz="1600" b="0" i="0" u="none" strike="noStrike" cap="none">
                <a:solidFill>
                  <a:schemeClr val="dk1"/>
                </a:solidFill>
                <a:latin typeface="Libre Franklin"/>
                <a:ea typeface="Libre Franklin"/>
                <a:cs typeface="Libre Franklin"/>
                <a:sym typeface="Libre Franklin"/>
              </a:defRPr>
            </a:lvl8pPr>
            <a:lvl9pPr marL="4114800" marR="0" lvl="8" indent="-314959" algn="l" rtl="0">
              <a:spcBef>
                <a:spcPts val="320"/>
              </a:spcBef>
              <a:spcAft>
                <a:spcPts val="0"/>
              </a:spcAft>
              <a:buClr>
                <a:schemeClr val="accent2"/>
              </a:buClr>
              <a:buSzPts val="1360"/>
              <a:buFont typeface="Courgette"/>
              <a:buChar char="O"/>
              <a:defRPr sz="1600" b="0" i="0" u="none" strike="noStrike" cap="none">
                <a:solidFill>
                  <a:schemeClr val="dk1"/>
                </a:solidFill>
                <a:latin typeface="Libre Franklin"/>
                <a:ea typeface="Libre Franklin"/>
                <a:cs typeface="Libre Franklin"/>
                <a:sym typeface="Libre Franklin"/>
              </a:defRPr>
            </a:lvl9pPr>
          </a:lstStyle>
          <a:p>
            <a:endParaRPr/>
          </a:p>
        </p:txBody>
      </p:sp>
      <p:sp>
        <p:nvSpPr>
          <p:cNvPr id="20" name="Google Shape;20;p1"/>
          <p:cNvSpPr txBox="1">
            <a:spLocks noGrp="1"/>
          </p:cNvSpPr>
          <p:nvPr>
            <p:ph type="dt" idx="10"/>
          </p:nvPr>
        </p:nvSpPr>
        <p:spPr>
          <a:xfrm>
            <a:off x="6454775" y="5808662"/>
            <a:ext cx="1212850" cy="365125"/>
          </a:xfrm>
          <a:prstGeom prst="rect">
            <a:avLst/>
          </a:prstGeom>
          <a:noFill/>
          <a:ln>
            <a:noFill/>
          </a:ln>
        </p:spPr>
        <p:txBody>
          <a:bodyPr spcFirstLastPara="1" wrap="square" lIns="91425" tIns="45700" rIns="91425" bIns="45700" anchor="ctr" anchorCtr="0">
            <a:noAutofit/>
          </a:bodyPr>
          <a:lstStyle>
            <a:lvl1pPr marR="0" lvl="0" algn="r" rtl="0">
              <a:lnSpc>
                <a:spcPct val="100000"/>
              </a:lnSpc>
              <a:spcBef>
                <a:spcPts val="0"/>
              </a:spcBef>
              <a:spcAft>
                <a:spcPts val="0"/>
              </a:spcAft>
              <a:buSzPts val="1400"/>
              <a:buNone/>
              <a:defRPr sz="1200" b="0" i="0" u="none">
                <a:solidFill>
                  <a:schemeClr val="dk2"/>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2pPr>
            <a:lvl3pPr marR="0" lvl="2"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3pPr>
            <a:lvl4pPr marR="0" lvl="3"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4pPr>
            <a:lvl5pPr marR="0" lvl="4"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5pPr>
            <a:lvl6pPr marR="0" lvl="5"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6pPr>
            <a:lvl7pPr marR="0" lvl="6"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7pPr>
            <a:lvl8pPr marR="0" lvl="7"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8pPr>
            <a:lvl9pPr marR="0" lvl="8"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9pPr>
          </a:lstStyle>
          <a:p>
            <a:endParaRPr/>
          </a:p>
        </p:txBody>
      </p:sp>
      <p:sp>
        <p:nvSpPr>
          <p:cNvPr id="21" name="Google Shape;21;p1"/>
          <p:cNvSpPr txBox="1">
            <a:spLocks noGrp="1"/>
          </p:cNvSpPr>
          <p:nvPr>
            <p:ph type="ftr" idx="11"/>
          </p:nvPr>
        </p:nvSpPr>
        <p:spPr>
          <a:xfrm>
            <a:off x="914400" y="5808662"/>
            <a:ext cx="5540375"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400" b="0" i="0" u="none">
                <a:solidFill>
                  <a:schemeClr val="dk2"/>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2pPr>
            <a:lvl3pPr marR="0" lvl="2"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3pPr>
            <a:lvl4pPr marR="0" lvl="3"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4pPr>
            <a:lvl5pPr marR="0" lvl="4"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5pPr>
            <a:lvl6pPr marR="0" lvl="5"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6pPr>
            <a:lvl7pPr marR="0" lvl="6"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7pPr>
            <a:lvl8pPr marR="0" lvl="7"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8pPr>
            <a:lvl9pPr marR="0" lvl="8"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9pPr>
          </a:lstStyle>
          <a:p>
            <a:endParaRPr/>
          </a:p>
        </p:txBody>
      </p:sp>
      <p:sp>
        <p:nvSpPr>
          <p:cNvPr id="22" name="Google Shape;22;p1"/>
          <p:cNvSpPr txBox="1">
            <a:spLocks noGrp="1"/>
          </p:cNvSpPr>
          <p:nvPr>
            <p:ph type="sldNum" idx="12"/>
          </p:nvPr>
        </p:nvSpPr>
        <p:spPr>
          <a:xfrm>
            <a:off x="7670800" y="5808662"/>
            <a:ext cx="554037"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solidFill>
                <a:srgbClr val="000000"/>
              </a:solidFil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72"/>
        <p:cNvGrpSpPr/>
        <p:nvPr/>
      </p:nvGrpSpPr>
      <p:grpSpPr>
        <a:xfrm>
          <a:off x="0" y="0"/>
          <a:ext cx="0" cy="0"/>
          <a:chOff x="0" y="0"/>
          <a:chExt cx="0" cy="0"/>
        </a:xfrm>
      </p:grpSpPr>
      <p:grpSp>
        <p:nvGrpSpPr>
          <p:cNvPr id="73" name="Google Shape;73;p10"/>
          <p:cNvGrpSpPr/>
          <p:nvPr/>
        </p:nvGrpSpPr>
        <p:grpSpPr>
          <a:xfrm>
            <a:off x="0" y="0"/>
            <a:ext cx="9144000" cy="6858000"/>
            <a:chOff x="0" y="0"/>
            <a:chExt cx="9144000" cy="6858000"/>
          </a:xfrm>
        </p:grpSpPr>
        <p:sp>
          <p:nvSpPr>
            <p:cNvPr id="74" name="Google Shape;74;p10"/>
            <p:cNvSpPr/>
            <p:nvPr/>
          </p:nvSpPr>
          <p:spPr>
            <a:xfrm>
              <a:off x="0" y="0"/>
              <a:ext cx="7162800" cy="6858000"/>
            </a:xfrm>
            <a:prstGeom prst="rect">
              <a:avLst/>
            </a:prstGeom>
            <a:gradFill>
              <a:gsLst>
                <a:gs pos="0">
                  <a:srgbClr val="010101">
                    <a:alpha val="51764"/>
                  </a:srgbClr>
                </a:gs>
                <a:gs pos="60000">
                  <a:srgbClr val="FEFEFE">
                    <a:alpha val="0"/>
                  </a:srgbClr>
                </a:gs>
                <a:gs pos="100000">
                  <a:srgbClr val="FEFEFE">
                    <a:alpha val="0"/>
                  </a:srgbClr>
                </a:gs>
              </a:gsLst>
              <a:path path="circle">
                <a:fillToRect t="100000" r="100000"/>
              </a:path>
              <a:tileRect l="-100000" b="-10000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Libre Franklin"/>
                <a:buNone/>
              </a:pPr>
              <a:endParaRPr sz="1800" b="0" i="0" u="none" strike="noStrike" cap="none">
                <a:solidFill>
                  <a:schemeClr val="lt1"/>
                </a:solidFill>
                <a:latin typeface="Libre Franklin"/>
                <a:ea typeface="Libre Franklin"/>
                <a:cs typeface="Libre Franklin"/>
                <a:sym typeface="Libre Franklin"/>
              </a:endParaRPr>
            </a:p>
          </p:txBody>
        </p:sp>
        <p:sp>
          <p:nvSpPr>
            <p:cNvPr id="75" name="Google Shape;75;p10"/>
            <p:cNvSpPr/>
            <p:nvPr/>
          </p:nvSpPr>
          <p:spPr>
            <a:xfrm>
              <a:off x="1143000" y="0"/>
              <a:ext cx="8001000" cy="6858000"/>
            </a:xfrm>
            <a:prstGeom prst="rect">
              <a:avLst/>
            </a:prstGeom>
            <a:gradFill>
              <a:gsLst>
                <a:gs pos="0">
                  <a:srgbClr val="010101">
                    <a:alpha val="55686"/>
                  </a:srgbClr>
                </a:gs>
                <a:gs pos="61000">
                  <a:srgbClr val="FEFEFE">
                    <a:alpha val="0"/>
                  </a:srgbClr>
                </a:gs>
                <a:gs pos="100000">
                  <a:srgbClr val="FEFEFE">
                    <a:alpha val="0"/>
                  </a:srgbClr>
                </a:gs>
              </a:gsLst>
              <a:path path="circle">
                <a:fillToRect l="100000" t="100000"/>
              </a:path>
              <a:tileRect r="-100000" b="-10000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Libre Franklin"/>
                <a:buNone/>
              </a:pPr>
              <a:endParaRPr sz="1800" b="0" i="0" u="none" strike="noStrike" cap="none">
                <a:solidFill>
                  <a:schemeClr val="lt1"/>
                </a:solidFill>
                <a:latin typeface="Libre Franklin"/>
                <a:ea typeface="Libre Franklin"/>
                <a:cs typeface="Libre Franklin"/>
                <a:sym typeface="Libre Franklin"/>
              </a:endParaRPr>
            </a:p>
          </p:txBody>
        </p:sp>
      </p:grpSp>
      <p:sp>
        <p:nvSpPr>
          <p:cNvPr id="76" name="Google Shape;76;p10"/>
          <p:cNvSpPr/>
          <p:nvPr/>
        </p:nvSpPr>
        <p:spPr>
          <a:xfrm rot="10800000">
            <a:off x="891822" y="5617774"/>
            <a:ext cx="7382935" cy="537210"/>
          </a:xfrm>
          <a:custGeom>
            <a:avLst/>
            <a:gdLst/>
            <a:ahLst/>
            <a:cxnLst/>
            <a:rect l="l" t="t" r="r" b="b"/>
            <a:pathLst>
              <a:path w="7955280" h="495300" extrusionOk="0">
                <a:moveTo>
                  <a:pt x="0" y="495300"/>
                </a:moveTo>
                <a:lnTo>
                  <a:pt x="169546" y="0"/>
                </a:lnTo>
                <a:lnTo>
                  <a:pt x="3966210" y="95250"/>
                </a:lnTo>
                <a:lnTo>
                  <a:pt x="7785734" y="0"/>
                </a:lnTo>
                <a:lnTo>
                  <a:pt x="7955280" y="495300"/>
                </a:lnTo>
                <a:lnTo>
                  <a:pt x="0" y="495300"/>
                </a:lnTo>
                <a:close/>
              </a:path>
            </a:pathLst>
          </a:custGeom>
          <a:gradFill>
            <a:gsLst>
              <a:gs pos="0">
                <a:srgbClr val="010101">
                  <a:alpha val="33725"/>
                </a:srgbClr>
              </a:gs>
              <a:gs pos="30000">
                <a:srgbClr val="010101">
                  <a:alpha val="33725"/>
                </a:srgbClr>
              </a:gs>
              <a:gs pos="100000">
                <a:srgbClr val="010101">
                  <a:alpha val="25882"/>
                </a:srgbClr>
              </a:gs>
            </a:gsLst>
            <a:path path="circle">
              <a:fillToRect l="50000" t="50000" r="50000" b="50000"/>
            </a:path>
            <a:tileRect/>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Libre Franklin"/>
              <a:buNone/>
            </a:pPr>
            <a:endParaRPr sz="1800" b="0" i="0" u="none" strike="noStrike" cap="none">
              <a:solidFill>
                <a:schemeClr val="lt1"/>
              </a:solidFill>
              <a:latin typeface="Libre Franklin"/>
              <a:ea typeface="Libre Franklin"/>
              <a:cs typeface="Libre Franklin"/>
              <a:sym typeface="Libre Franklin"/>
            </a:endParaRPr>
          </a:p>
        </p:txBody>
      </p:sp>
      <p:sp>
        <p:nvSpPr>
          <p:cNvPr id="77" name="Google Shape;77;p10"/>
          <p:cNvSpPr txBox="1"/>
          <p:nvPr/>
        </p:nvSpPr>
        <p:spPr>
          <a:xfrm>
            <a:off x="990600" y="1017587"/>
            <a:ext cx="7178675" cy="4830762"/>
          </a:xfrm>
          <a:prstGeom prst="rect">
            <a:avLst/>
          </a:prstGeom>
          <a:solidFill>
            <a:srgbClr val="FFFFFF"/>
          </a:solidFill>
          <a:ln>
            <a:noFill/>
          </a:ln>
          <a:effectLst>
            <a:outerShdw blurRad="63500" dist="50800" dir="5400000">
              <a:srgbClr val="000000">
                <a:alpha val="19607"/>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Libre Franklin"/>
              <a:ea typeface="Libre Franklin"/>
              <a:cs typeface="Libre Franklin"/>
              <a:sym typeface="Libre Franklin"/>
            </a:endParaRPr>
          </a:p>
        </p:txBody>
      </p:sp>
      <p:sp>
        <p:nvSpPr>
          <p:cNvPr id="78" name="Google Shape;78;p10"/>
          <p:cNvSpPr txBox="1"/>
          <p:nvPr/>
        </p:nvSpPr>
        <p:spPr>
          <a:xfrm>
            <a:off x="990600" y="1009650"/>
            <a:ext cx="7180262" cy="4832350"/>
          </a:xfrm>
          <a:prstGeom prst="rect">
            <a:avLst/>
          </a:prstGeom>
          <a:blipFill rotWithShape="1">
            <a:blip r:embed="rId4">
              <a:alphaModFix amt="20000"/>
            </a:blip>
            <a:tile tx="0" ty="0" sx="100000" sy="100000" flip="none" algn="tl"/>
          </a:blipFill>
          <a:ln>
            <a:noFill/>
          </a:ln>
          <a:effectLst>
            <a:outerShdw blurRad="63500" dist="50800" dir="5400000">
              <a:srgbClr val="000000">
                <a:alpha val="19607"/>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Libre Franklin"/>
              <a:ea typeface="Libre Franklin"/>
              <a:cs typeface="Libre Franklin"/>
              <a:sym typeface="Libre Franklin"/>
            </a:endParaRPr>
          </a:p>
        </p:txBody>
      </p:sp>
      <p:pic>
        <p:nvPicPr>
          <p:cNvPr id="79" name="Google Shape;79;p10" descr="C:\Users\Administrator\Desktop\Pushpin Dev\Assets\pushpinLeft.png"/>
          <p:cNvPicPr preferRelativeResize="0"/>
          <p:nvPr/>
        </p:nvPicPr>
        <p:blipFill rotWithShape="1">
          <a:blip r:embed="rId5">
            <a:alphaModFix/>
          </a:blip>
          <a:srcRect/>
          <a:stretch/>
        </p:blipFill>
        <p:spPr>
          <a:xfrm rot="1380000">
            <a:off x="769937" y="701675"/>
            <a:ext cx="566737" cy="568325"/>
          </a:xfrm>
          <a:prstGeom prst="rect">
            <a:avLst/>
          </a:prstGeom>
          <a:noFill/>
          <a:ln>
            <a:noFill/>
          </a:ln>
        </p:spPr>
      </p:pic>
      <p:pic>
        <p:nvPicPr>
          <p:cNvPr id="80" name="Google Shape;80;p10" descr="C:\Users\Administrator\Desktop\Pushpin Dev\Assets\pushpinLeft.png"/>
          <p:cNvPicPr preferRelativeResize="0"/>
          <p:nvPr/>
        </p:nvPicPr>
        <p:blipFill rotWithShape="1">
          <a:blip r:embed="rId5">
            <a:alphaModFix/>
          </a:blip>
          <a:srcRect/>
          <a:stretch/>
        </p:blipFill>
        <p:spPr>
          <a:xfrm rot="4080000">
            <a:off x="7854950" y="749300"/>
            <a:ext cx="566737" cy="566737"/>
          </a:xfrm>
          <a:prstGeom prst="rect">
            <a:avLst/>
          </a:prstGeom>
          <a:noFill/>
          <a:ln>
            <a:noFill/>
          </a:ln>
        </p:spPr>
      </p:pic>
      <p:sp>
        <p:nvSpPr>
          <p:cNvPr id="81" name="Google Shape;81;p10"/>
          <p:cNvSpPr txBox="1">
            <a:spLocks noGrp="1"/>
          </p:cNvSpPr>
          <p:nvPr>
            <p:ph type="title"/>
          </p:nvPr>
        </p:nvSpPr>
        <p:spPr>
          <a:xfrm>
            <a:off x="1095375" y="817562"/>
            <a:ext cx="6964362" cy="1201737"/>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4400" b="0" i="0" u="none" strike="noStrike" cap="none">
                <a:solidFill>
                  <a:schemeClr val="dk1"/>
                </a:solidFill>
                <a:latin typeface="Constantia"/>
                <a:ea typeface="Constantia"/>
                <a:cs typeface="Constantia"/>
                <a:sym typeface="Constantia"/>
              </a:defRPr>
            </a:lvl1pPr>
            <a:lvl2pPr marR="0" lvl="1" algn="ctr" rtl="0">
              <a:spcBef>
                <a:spcPts val="0"/>
              </a:spcBef>
              <a:spcAft>
                <a:spcPts val="0"/>
              </a:spcAft>
              <a:buSzPts val="1400"/>
              <a:buNone/>
              <a:defRPr sz="4400" b="0" i="0" u="none" strike="noStrike" cap="none">
                <a:solidFill>
                  <a:schemeClr val="dk1"/>
                </a:solidFill>
                <a:latin typeface="Constantia"/>
                <a:ea typeface="Constantia"/>
                <a:cs typeface="Constantia"/>
                <a:sym typeface="Constantia"/>
              </a:defRPr>
            </a:lvl2pPr>
            <a:lvl3pPr marR="0" lvl="2" algn="ctr" rtl="0">
              <a:spcBef>
                <a:spcPts val="0"/>
              </a:spcBef>
              <a:spcAft>
                <a:spcPts val="0"/>
              </a:spcAft>
              <a:buSzPts val="1400"/>
              <a:buNone/>
              <a:defRPr sz="4400" b="0" i="0" u="none" strike="noStrike" cap="none">
                <a:solidFill>
                  <a:schemeClr val="dk1"/>
                </a:solidFill>
                <a:latin typeface="Constantia"/>
                <a:ea typeface="Constantia"/>
                <a:cs typeface="Constantia"/>
                <a:sym typeface="Constantia"/>
              </a:defRPr>
            </a:lvl3pPr>
            <a:lvl4pPr marR="0" lvl="3" algn="ctr" rtl="0">
              <a:spcBef>
                <a:spcPts val="0"/>
              </a:spcBef>
              <a:spcAft>
                <a:spcPts val="0"/>
              </a:spcAft>
              <a:buSzPts val="1400"/>
              <a:buNone/>
              <a:defRPr sz="4400" b="0" i="0" u="none" strike="noStrike" cap="none">
                <a:solidFill>
                  <a:schemeClr val="dk1"/>
                </a:solidFill>
                <a:latin typeface="Constantia"/>
                <a:ea typeface="Constantia"/>
                <a:cs typeface="Constantia"/>
                <a:sym typeface="Constantia"/>
              </a:defRPr>
            </a:lvl4pPr>
            <a:lvl5pPr marR="0" lvl="4" algn="ctr" rtl="0">
              <a:spcBef>
                <a:spcPts val="0"/>
              </a:spcBef>
              <a:spcAft>
                <a:spcPts val="0"/>
              </a:spcAft>
              <a:buSzPts val="1400"/>
              <a:buNone/>
              <a:defRPr sz="4400" b="0" i="0" u="none" strike="noStrike" cap="none">
                <a:solidFill>
                  <a:schemeClr val="dk1"/>
                </a:solidFill>
                <a:latin typeface="Constantia"/>
                <a:ea typeface="Constantia"/>
                <a:cs typeface="Constantia"/>
                <a:sym typeface="Constantia"/>
              </a:defRPr>
            </a:lvl5pPr>
            <a:lvl6pPr marR="0" lvl="5" algn="l" rtl="0">
              <a:spcBef>
                <a:spcPts val="0"/>
              </a:spcBef>
              <a:spcAft>
                <a:spcPts val="0"/>
              </a:spcAft>
              <a:buSzPts val="1400"/>
              <a:buNone/>
              <a:defRPr sz="1800" b="0" i="0" u="none" strike="noStrike" cap="none">
                <a:solidFill>
                  <a:schemeClr val="dk2"/>
                </a:solidFill>
              </a:defRPr>
            </a:lvl6pPr>
            <a:lvl7pPr marR="0" lvl="6" algn="l" rtl="0">
              <a:spcBef>
                <a:spcPts val="0"/>
              </a:spcBef>
              <a:spcAft>
                <a:spcPts val="0"/>
              </a:spcAft>
              <a:buSzPts val="1400"/>
              <a:buNone/>
              <a:defRPr sz="1800" b="0" i="0" u="none" strike="noStrike" cap="none">
                <a:solidFill>
                  <a:schemeClr val="dk2"/>
                </a:solidFill>
              </a:defRPr>
            </a:lvl7pPr>
            <a:lvl8pPr marR="0" lvl="7" algn="l" rtl="0">
              <a:spcBef>
                <a:spcPts val="0"/>
              </a:spcBef>
              <a:spcAft>
                <a:spcPts val="0"/>
              </a:spcAft>
              <a:buSzPts val="1400"/>
              <a:buNone/>
              <a:defRPr sz="1800" b="0" i="0" u="none" strike="noStrike" cap="none">
                <a:solidFill>
                  <a:schemeClr val="dk2"/>
                </a:solidFill>
              </a:defRPr>
            </a:lvl8pPr>
            <a:lvl9pPr marR="0" lvl="8" algn="l" rtl="0">
              <a:spcBef>
                <a:spcPts val="0"/>
              </a:spcBef>
              <a:spcAft>
                <a:spcPts val="0"/>
              </a:spcAft>
              <a:buSzPts val="1400"/>
              <a:buNone/>
              <a:defRPr sz="1800" b="0" i="0" u="none" strike="noStrike" cap="none">
                <a:solidFill>
                  <a:schemeClr val="dk2"/>
                </a:solidFill>
              </a:defRPr>
            </a:lvl9pPr>
          </a:lstStyle>
          <a:p>
            <a:endParaRPr/>
          </a:p>
        </p:txBody>
      </p:sp>
      <p:sp>
        <p:nvSpPr>
          <p:cNvPr id="82" name="Google Shape;82;p10"/>
          <p:cNvSpPr txBox="1">
            <a:spLocks noGrp="1"/>
          </p:cNvSpPr>
          <p:nvPr>
            <p:ph type="body" idx="1"/>
          </p:nvPr>
        </p:nvSpPr>
        <p:spPr>
          <a:xfrm>
            <a:off x="1463675" y="2119312"/>
            <a:ext cx="6196012" cy="3603625"/>
          </a:xfrm>
          <a:prstGeom prst="rect">
            <a:avLst/>
          </a:prstGeom>
          <a:noFill/>
          <a:ln>
            <a:noFill/>
          </a:ln>
        </p:spPr>
        <p:txBody>
          <a:bodyPr spcFirstLastPara="1" wrap="square" lIns="91425" tIns="45700" rIns="91425" bIns="45700" anchor="t" anchorCtr="0">
            <a:noAutofit/>
          </a:bodyPr>
          <a:lstStyle>
            <a:lvl1pPr marL="457200" marR="0" lvl="0" indent="-358140" algn="l" rtl="0">
              <a:spcBef>
                <a:spcPts val="480"/>
              </a:spcBef>
              <a:spcAft>
                <a:spcPts val="0"/>
              </a:spcAft>
              <a:buClr>
                <a:schemeClr val="accent2"/>
              </a:buClr>
              <a:buSzPts val="2040"/>
              <a:buFont typeface="Courgette"/>
              <a:buChar char="O"/>
              <a:defRPr sz="2400" b="0" i="0" u="none" strike="noStrike" cap="none">
                <a:solidFill>
                  <a:schemeClr val="dk1"/>
                </a:solidFill>
                <a:latin typeface="Libre Franklin"/>
                <a:ea typeface="Libre Franklin"/>
                <a:cs typeface="Libre Franklin"/>
                <a:sym typeface="Libre Franklin"/>
              </a:defRPr>
            </a:lvl1pPr>
            <a:lvl2pPr marL="914400" marR="0" lvl="1" indent="-347344" algn="l" rtl="0">
              <a:spcBef>
                <a:spcPts val="440"/>
              </a:spcBef>
              <a:spcAft>
                <a:spcPts val="0"/>
              </a:spcAft>
              <a:buClr>
                <a:schemeClr val="accent2"/>
              </a:buClr>
              <a:buSzPts val="1870"/>
              <a:buFont typeface="Courgette"/>
              <a:buChar char="O"/>
              <a:defRPr sz="2200" b="0" i="0" u="none" strike="noStrike" cap="none">
                <a:solidFill>
                  <a:schemeClr val="dk1"/>
                </a:solidFill>
                <a:latin typeface="Libre Franklin"/>
                <a:ea typeface="Libre Franklin"/>
                <a:cs typeface="Libre Franklin"/>
                <a:sym typeface="Libre Franklin"/>
              </a:defRPr>
            </a:lvl2pPr>
            <a:lvl3pPr marL="1371600" marR="0" lvl="2" indent="-336550" algn="l" rtl="0">
              <a:spcBef>
                <a:spcPts val="400"/>
              </a:spcBef>
              <a:spcAft>
                <a:spcPts val="0"/>
              </a:spcAft>
              <a:buClr>
                <a:schemeClr val="accent2"/>
              </a:buClr>
              <a:buSzPts val="1700"/>
              <a:buFont typeface="Courgette"/>
              <a:buChar char="O"/>
              <a:defRPr sz="2000" b="0" i="0" u="none" strike="noStrike" cap="none">
                <a:solidFill>
                  <a:schemeClr val="dk1"/>
                </a:solidFill>
                <a:latin typeface="Libre Franklin"/>
                <a:ea typeface="Libre Franklin"/>
                <a:cs typeface="Libre Franklin"/>
                <a:sym typeface="Libre Franklin"/>
              </a:defRPr>
            </a:lvl3pPr>
            <a:lvl4pPr marL="1828800" marR="0" lvl="3" indent="-325755" algn="l" rtl="0">
              <a:spcBef>
                <a:spcPts val="360"/>
              </a:spcBef>
              <a:spcAft>
                <a:spcPts val="0"/>
              </a:spcAft>
              <a:buClr>
                <a:schemeClr val="accent2"/>
              </a:buClr>
              <a:buSzPts val="1530"/>
              <a:buFont typeface="Courgette"/>
              <a:buChar char="O"/>
              <a:defRPr sz="1800" b="0" i="0" u="none" strike="noStrike" cap="none">
                <a:solidFill>
                  <a:schemeClr val="dk1"/>
                </a:solidFill>
                <a:latin typeface="Libre Franklin"/>
                <a:ea typeface="Libre Franklin"/>
                <a:cs typeface="Libre Franklin"/>
                <a:sym typeface="Libre Franklin"/>
              </a:defRPr>
            </a:lvl4pPr>
            <a:lvl5pPr marL="2286000" marR="0" lvl="4" indent="-314960" algn="l" rtl="0">
              <a:spcBef>
                <a:spcPts val="320"/>
              </a:spcBef>
              <a:spcAft>
                <a:spcPts val="0"/>
              </a:spcAft>
              <a:buClr>
                <a:schemeClr val="accent2"/>
              </a:buClr>
              <a:buSzPts val="1360"/>
              <a:buFont typeface="Courgette"/>
              <a:buChar char="O"/>
              <a:defRPr sz="1600" b="0" i="0" u="none" strike="noStrike" cap="none">
                <a:solidFill>
                  <a:schemeClr val="dk1"/>
                </a:solidFill>
                <a:latin typeface="Libre Franklin"/>
                <a:ea typeface="Libre Franklin"/>
                <a:cs typeface="Libre Franklin"/>
                <a:sym typeface="Libre Franklin"/>
              </a:defRPr>
            </a:lvl5pPr>
            <a:lvl6pPr marL="2743200" marR="0" lvl="5" indent="-314960" algn="l" rtl="0">
              <a:spcBef>
                <a:spcPts val="320"/>
              </a:spcBef>
              <a:spcAft>
                <a:spcPts val="0"/>
              </a:spcAft>
              <a:buClr>
                <a:schemeClr val="accent2"/>
              </a:buClr>
              <a:buSzPts val="1360"/>
              <a:buFont typeface="Courgette"/>
              <a:buChar char="O"/>
              <a:defRPr sz="1600" b="0" i="0" u="none" strike="noStrike" cap="none">
                <a:solidFill>
                  <a:schemeClr val="dk1"/>
                </a:solidFill>
                <a:latin typeface="Libre Franklin"/>
                <a:ea typeface="Libre Franklin"/>
                <a:cs typeface="Libre Franklin"/>
                <a:sym typeface="Libre Franklin"/>
              </a:defRPr>
            </a:lvl6pPr>
            <a:lvl7pPr marL="3200400" marR="0" lvl="6" indent="-314960" algn="l" rtl="0">
              <a:spcBef>
                <a:spcPts val="320"/>
              </a:spcBef>
              <a:spcAft>
                <a:spcPts val="0"/>
              </a:spcAft>
              <a:buClr>
                <a:schemeClr val="accent2"/>
              </a:buClr>
              <a:buSzPts val="1360"/>
              <a:buFont typeface="Courgette"/>
              <a:buChar char="O"/>
              <a:defRPr sz="1600" b="0" i="0" u="none" strike="noStrike" cap="none">
                <a:solidFill>
                  <a:schemeClr val="dk1"/>
                </a:solidFill>
                <a:latin typeface="Libre Franklin"/>
                <a:ea typeface="Libre Franklin"/>
                <a:cs typeface="Libre Franklin"/>
                <a:sym typeface="Libre Franklin"/>
              </a:defRPr>
            </a:lvl7pPr>
            <a:lvl8pPr marL="3657600" marR="0" lvl="7" indent="-314959" algn="l" rtl="0">
              <a:spcBef>
                <a:spcPts val="320"/>
              </a:spcBef>
              <a:spcAft>
                <a:spcPts val="0"/>
              </a:spcAft>
              <a:buClr>
                <a:schemeClr val="accent2"/>
              </a:buClr>
              <a:buSzPts val="1360"/>
              <a:buFont typeface="Courgette"/>
              <a:buChar char="O"/>
              <a:defRPr sz="1600" b="0" i="0" u="none" strike="noStrike" cap="none">
                <a:solidFill>
                  <a:schemeClr val="dk1"/>
                </a:solidFill>
                <a:latin typeface="Libre Franklin"/>
                <a:ea typeface="Libre Franklin"/>
                <a:cs typeface="Libre Franklin"/>
                <a:sym typeface="Libre Franklin"/>
              </a:defRPr>
            </a:lvl8pPr>
            <a:lvl9pPr marL="4114800" marR="0" lvl="8" indent="-314959" algn="l" rtl="0">
              <a:spcBef>
                <a:spcPts val="320"/>
              </a:spcBef>
              <a:spcAft>
                <a:spcPts val="0"/>
              </a:spcAft>
              <a:buClr>
                <a:schemeClr val="accent2"/>
              </a:buClr>
              <a:buSzPts val="1360"/>
              <a:buFont typeface="Courgette"/>
              <a:buChar char="O"/>
              <a:defRPr sz="1600" b="0" i="0" u="none" strike="noStrike" cap="none">
                <a:solidFill>
                  <a:schemeClr val="dk1"/>
                </a:solidFill>
                <a:latin typeface="Libre Franklin"/>
                <a:ea typeface="Libre Franklin"/>
                <a:cs typeface="Libre Franklin"/>
                <a:sym typeface="Libre Franklin"/>
              </a:defRPr>
            </a:lvl9pPr>
          </a:lstStyle>
          <a:p>
            <a:endParaRPr/>
          </a:p>
        </p:txBody>
      </p:sp>
      <p:sp>
        <p:nvSpPr>
          <p:cNvPr id="83" name="Google Shape;83;p10"/>
          <p:cNvSpPr txBox="1">
            <a:spLocks noGrp="1"/>
          </p:cNvSpPr>
          <p:nvPr>
            <p:ph type="dt" idx="10"/>
          </p:nvPr>
        </p:nvSpPr>
        <p:spPr>
          <a:xfrm>
            <a:off x="6770687" y="5357812"/>
            <a:ext cx="1214437" cy="365125"/>
          </a:xfrm>
          <a:prstGeom prst="rect">
            <a:avLst/>
          </a:prstGeom>
          <a:noFill/>
          <a:ln>
            <a:noFill/>
          </a:ln>
        </p:spPr>
        <p:txBody>
          <a:bodyPr spcFirstLastPara="1" wrap="square" lIns="91425" tIns="45700" rIns="91425" bIns="45700" anchor="ctr" anchorCtr="0">
            <a:noAutofit/>
          </a:bodyPr>
          <a:lstStyle>
            <a:lvl1pPr marR="0" lvl="0" algn="r" rtl="0">
              <a:lnSpc>
                <a:spcPct val="100000"/>
              </a:lnSpc>
              <a:spcBef>
                <a:spcPts val="0"/>
              </a:spcBef>
              <a:spcAft>
                <a:spcPts val="0"/>
              </a:spcAft>
              <a:buSzPts val="1400"/>
              <a:buNone/>
              <a:defRPr sz="1200" b="0" i="0" u="none">
                <a:solidFill>
                  <a:schemeClr val="dk2"/>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2pPr>
            <a:lvl3pPr marR="0" lvl="2"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3pPr>
            <a:lvl4pPr marR="0" lvl="3"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4pPr>
            <a:lvl5pPr marR="0" lvl="4"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5pPr>
            <a:lvl6pPr marR="0" lvl="5"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6pPr>
            <a:lvl7pPr marR="0" lvl="6"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7pPr>
            <a:lvl8pPr marR="0" lvl="7"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8pPr>
            <a:lvl9pPr marR="0" lvl="8"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9pPr>
          </a:lstStyle>
          <a:p>
            <a:endParaRPr/>
          </a:p>
        </p:txBody>
      </p:sp>
      <p:sp>
        <p:nvSpPr>
          <p:cNvPr id="84" name="Google Shape;84;p10"/>
          <p:cNvSpPr txBox="1">
            <a:spLocks noGrp="1"/>
          </p:cNvSpPr>
          <p:nvPr>
            <p:ph type="ftr" idx="11"/>
          </p:nvPr>
        </p:nvSpPr>
        <p:spPr>
          <a:xfrm>
            <a:off x="1174750" y="5357812"/>
            <a:ext cx="5033962"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400" b="0" i="0" u="none">
                <a:solidFill>
                  <a:schemeClr val="dk2"/>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2pPr>
            <a:lvl3pPr marR="0" lvl="2"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3pPr>
            <a:lvl4pPr marR="0" lvl="3"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4pPr>
            <a:lvl5pPr marR="0" lvl="4"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5pPr>
            <a:lvl6pPr marR="0" lvl="5"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6pPr>
            <a:lvl7pPr marR="0" lvl="6"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7pPr>
            <a:lvl8pPr marR="0" lvl="7"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8pPr>
            <a:lvl9pPr marR="0" lvl="8"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9pPr>
          </a:lstStyle>
          <a:p>
            <a:endParaRPr/>
          </a:p>
        </p:txBody>
      </p:sp>
      <p:sp>
        <p:nvSpPr>
          <p:cNvPr id="85" name="Google Shape;85;p10"/>
          <p:cNvSpPr txBox="1">
            <a:spLocks noGrp="1"/>
          </p:cNvSpPr>
          <p:nvPr>
            <p:ph type="sldNum" idx="12"/>
          </p:nvPr>
        </p:nvSpPr>
        <p:spPr>
          <a:xfrm>
            <a:off x="6213475" y="5357812"/>
            <a:ext cx="554037" cy="365125"/>
          </a:xfrm>
          <a:prstGeom prst="rect">
            <a:avLst/>
          </a:prstGeom>
          <a:noFill/>
          <a:ln>
            <a:noFill/>
          </a:ln>
        </p:spPr>
        <p:txBody>
          <a:bodyPr spcFirstLastPara="1" wrap="square" lIns="91425" tIns="45700" rIns="91425" bIns="45700" anchor="ctr" anchorCtr="0">
            <a:noAutofit/>
          </a:bodyPr>
          <a:lstStyle>
            <a:lvl1pPr marL="0" marR="0" lvl="0" indent="0" algn="ctr" rtl="0">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1pPr>
            <a:lvl2pPr marL="0" marR="0" lvl="1" indent="0" algn="ctr" rtl="0">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2pPr>
            <a:lvl3pPr marL="0" marR="0" lvl="2" indent="0" algn="ctr" rtl="0">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3pPr>
            <a:lvl4pPr marL="0" marR="0" lvl="3" indent="0" algn="ctr" rtl="0">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4pPr>
            <a:lvl5pPr marL="0" marR="0" lvl="4" indent="0" algn="ctr" rtl="0">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5pPr>
            <a:lvl6pPr marL="0" marR="0" lvl="5" indent="0" algn="ctr" rtl="0">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6pPr>
            <a:lvl7pPr marL="0" marR="0" lvl="6" indent="0" algn="ctr" rtl="0">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7pPr>
            <a:lvl8pPr marL="0" marR="0" lvl="7" indent="0" algn="ctr" rtl="0">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8pPr>
            <a:lvl9pPr marL="0" marR="0" lvl="8" indent="0" algn="ctr" rtl="0">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9pPr>
          </a:lstStyle>
          <a:p>
            <a:pPr marL="0" lvl="0" indent="0" algn="ctr" rtl="0">
              <a:spcBef>
                <a:spcPts val="0"/>
              </a:spcBef>
              <a:spcAft>
                <a:spcPts val="0"/>
              </a:spcAft>
              <a:buNone/>
            </a:pPr>
            <a:fld id="{00000000-1234-1234-1234-123412341234}" type="slidenum">
              <a:rPr lang="en-US"/>
              <a:t>‹#›</a:t>
            </a:fld>
            <a:endParaRPr>
              <a:solidFill>
                <a:srgbClr val="000000"/>
              </a:solidFill>
            </a:endParaRPr>
          </a:p>
        </p:txBody>
      </p:sp>
    </p:spTree>
  </p:cSld>
  <p:clrMap bg1="lt1" tx1="dk1" bg2="dk2" tx2="lt2" accent1="accent1" accent2="accent2" accent3="accent3" accent4="accent4" accent5="accent5" accent6="accent6" hlink="hlink" folHlink="folHlink"/>
  <p:sldLayoutIdLst>
    <p:sldLayoutId id="2147483656"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92"/>
        <p:cNvGrpSpPr/>
        <p:nvPr/>
      </p:nvGrpSpPr>
      <p:grpSpPr>
        <a:xfrm>
          <a:off x="0" y="0"/>
          <a:ext cx="0" cy="0"/>
          <a:chOff x="0" y="0"/>
          <a:chExt cx="0" cy="0"/>
        </a:xfrm>
      </p:grpSpPr>
      <p:grpSp>
        <p:nvGrpSpPr>
          <p:cNvPr id="93" name="Google Shape;93;p12"/>
          <p:cNvGrpSpPr/>
          <p:nvPr/>
        </p:nvGrpSpPr>
        <p:grpSpPr>
          <a:xfrm>
            <a:off x="0" y="0"/>
            <a:ext cx="9144000" cy="6858000"/>
            <a:chOff x="0" y="0"/>
            <a:chExt cx="9144000" cy="6858000"/>
          </a:xfrm>
        </p:grpSpPr>
        <p:sp>
          <p:nvSpPr>
            <p:cNvPr id="94" name="Google Shape;94;p12"/>
            <p:cNvSpPr/>
            <p:nvPr/>
          </p:nvSpPr>
          <p:spPr>
            <a:xfrm>
              <a:off x="0" y="0"/>
              <a:ext cx="7162800" cy="6858000"/>
            </a:xfrm>
            <a:prstGeom prst="rect">
              <a:avLst/>
            </a:prstGeom>
            <a:gradFill>
              <a:gsLst>
                <a:gs pos="0">
                  <a:srgbClr val="010101">
                    <a:alpha val="51764"/>
                  </a:srgbClr>
                </a:gs>
                <a:gs pos="60000">
                  <a:srgbClr val="FEFEFE">
                    <a:alpha val="0"/>
                  </a:srgbClr>
                </a:gs>
                <a:gs pos="100000">
                  <a:srgbClr val="FEFEFE">
                    <a:alpha val="0"/>
                  </a:srgbClr>
                </a:gs>
              </a:gsLst>
              <a:path path="circle">
                <a:fillToRect t="100000" r="100000"/>
              </a:path>
              <a:tileRect l="-100000" b="-10000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Libre Franklin"/>
                <a:buNone/>
              </a:pPr>
              <a:endParaRPr sz="1800" b="0" i="0" u="none" strike="noStrike" cap="none">
                <a:solidFill>
                  <a:schemeClr val="lt1"/>
                </a:solidFill>
                <a:latin typeface="Libre Franklin"/>
                <a:ea typeface="Libre Franklin"/>
                <a:cs typeface="Libre Franklin"/>
                <a:sym typeface="Libre Franklin"/>
              </a:endParaRPr>
            </a:p>
          </p:txBody>
        </p:sp>
        <p:sp>
          <p:nvSpPr>
            <p:cNvPr id="95" name="Google Shape;95;p12"/>
            <p:cNvSpPr/>
            <p:nvPr/>
          </p:nvSpPr>
          <p:spPr>
            <a:xfrm>
              <a:off x="1143000" y="0"/>
              <a:ext cx="8001000" cy="6858000"/>
            </a:xfrm>
            <a:prstGeom prst="rect">
              <a:avLst/>
            </a:prstGeom>
            <a:gradFill>
              <a:gsLst>
                <a:gs pos="0">
                  <a:srgbClr val="010101">
                    <a:alpha val="55686"/>
                  </a:srgbClr>
                </a:gs>
                <a:gs pos="61000">
                  <a:srgbClr val="FEFEFE">
                    <a:alpha val="0"/>
                  </a:srgbClr>
                </a:gs>
                <a:gs pos="100000">
                  <a:srgbClr val="FEFEFE">
                    <a:alpha val="0"/>
                  </a:srgbClr>
                </a:gs>
              </a:gsLst>
              <a:path path="circle">
                <a:fillToRect l="100000" t="100000"/>
              </a:path>
              <a:tileRect r="-100000" b="-10000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Libre Franklin"/>
                <a:buNone/>
              </a:pPr>
              <a:endParaRPr sz="1800" b="0" i="0" u="none" strike="noStrike" cap="none">
                <a:solidFill>
                  <a:schemeClr val="lt1"/>
                </a:solidFill>
                <a:latin typeface="Libre Franklin"/>
                <a:ea typeface="Libre Franklin"/>
                <a:cs typeface="Libre Franklin"/>
                <a:sym typeface="Libre Franklin"/>
              </a:endParaRPr>
            </a:p>
          </p:txBody>
        </p:sp>
      </p:grpSp>
      <p:sp>
        <p:nvSpPr>
          <p:cNvPr id="96" name="Google Shape;96;p12"/>
          <p:cNvSpPr/>
          <p:nvPr/>
        </p:nvSpPr>
        <p:spPr>
          <a:xfrm rot="10800000">
            <a:off x="632177" y="6058038"/>
            <a:ext cx="7721601" cy="537210"/>
          </a:xfrm>
          <a:custGeom>
            <a:avLst/>
            <a:gdLst/>
            <a:ahLst/>
            <a:cxnLst/>
            <a:rect l="l" t="t" r="r" b="b"/>
            <a:pathLst>
              <a:path w="7955280" h="495300" extrusionOk="0">
                <a:moveTo>
                  <a:pt x="0" y="495300"/>
                </a:moveTo>
                <a:lnTo>
                  <a:pt x="169546" y="0"/>
                </a:lnTo>
                <a:lnTo>
                  <a:pt x="3966210" y="95250"/>
                </a:lnTo>
                <a:lnTo>
                  <a:pt x="7785734" y="0"/>
                </a:lnTo>
                <a:lnTo>
                  <a:pt x="7955280" y="495300"/>
                </a:lnTo>
                <a:lnTo>
                  <a:pt x="0" y="495300"/>
                </a:lnTo>
                <a:close/>
              </a:path>
            </a:pathLst>
          </a:custGeom>
          <a:gradFill>
            <a:gsLst>
              <a:gs pos="0">
                <a:srgbClr val="010101">
                  <a:alpha val="33725"/>
                </a:srgbClr>
              </a:gs>
              <a:gs pos="30000">
                <a:srgbClr val="010101">
                  <a:alpha val="33725"/>
                </a:srgbClr>
              </a:gs>
              <a:gs pos="100000">
                <a:srgbClr val="010101">
                  <a:alpha val="25882"/>
                </a:srgbClr>
              </a:gs>
            </a:gsLst>
            <a:path path="circle">
              <a:fillToRect l="50000" t="50000" r="50000" b="50000"/>
            </a:path>
            <a:tileRect/>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Libre Franklin"/>
              <a:buNone/>
            </a:pPr>
            <a:endParaRPr sz="1800" b="0" i="0" u="none" strike="noStrike" cap="none">
              <a:solidFill>
                <a:schemeClr val="lt1"/>
              </a:solidFill>
              <a:latin typeface="Libre Franklin"/>
              <a:ea typeface="Libre Franklin"/>
              <a:cs typeface="Libre Franklin"/>
              <a:sym typeface="Libre Franklin"/>
            </a:endParaRPr>
          </a:p>
        </p:txBody>
      </p:sp>
      <p:sp>
        <p:nvSpPr>
          <p:cNvPr id="97" name="Google Shape;97;p12"/>
          <p:cNvSpPr txBox="1"/>
          <p:nvPr/>
        </p:nvSpPr>
        <p:spPr>
          <a:xfrm rot="60000">
            <a:off x="4468812" y="604837"/>
            <a:ext cx="3789362" cy="5722937"/>
          </a:xfrm>
          <a:prstGeom prst="rect">
            <a:avLst/>
          </a:prstGeom>
          <a:solidFill>
            <a:schemeClr val="lt1"/>
          </a:solidFill>
          <a:ln>
            <a:noFill/>
          </a:ln>
          <a:effectLst>
            <a:outerShdw blurRad="63500" dist="50800" dir="5400000">
              <a:srgbClr val="000000">
                <a:alpha val="19607"/>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Libre Franklin"/>
              <a:ea typeface="Libre Franklin"/>
              <a:cs typeface="Libre Franklin"/>
              <a:sym typeface="Libre Franklin"/>
            </a:endParaRPr>
          </a:p>
        </p:txBody>
      </p:sp>
      <p:sp>
        <p:nvSpPr>
          <p:cNvPr id="98" name="Google Shape;98;p12"/>
          <p:cNvSpPr txBox="1"/>
          <p:nvPr/>
        </p:nvSpPr>
        <p:spPr>
          <a:xfrm rot="60000">
            <a:off x="4471987" y="603250"/>
            <a:ext cx="3787775" cy="5722937"/>
          </a:xfrm>
          <a:prstGeom prst="rect">
            <a:avLst/>
          </a:prstGeom>
          <a:blipFill rotWithShape="1">
            <a:blip r:embed="rId4">
              <a:alphaModFix amt="20000"/>
            </a:blip>
            <a:tile tx="0" ty="0" sx="100000" sy="100000" flip="none" algn="tl"/>
          </a:blipFill>
          <a:ln>
            <a:noFill/>
          </a:ln>
          <a:effectLst>
            <a:outerShdw blurRad="63500" dist="50800" dir="5400000">
              <a:srgbClr val="000000">
                <a:alpha val="19607"/>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Libre Franklin"/>
              <a:ea typeface="Libre Franklin"/>
              <a:cs typeface="Libre Franklin"/>
              <a:sym typeface="Libre Franklin"/>
            </a:endParaRPr>
          </a:p>
        </p:txBody>
      </p:sp>
      <p:sp>
        <p:nvSpPr>
          <p:cNvPr id="99" name="Google Shape;99;p12"/>
          <p:cNvSpPr txBox="1"/>
          <p:nvPr/>
        </p:nvSpPr>
        <p:spPr>
          <a:xfrm rot="-60000">
            <a:off x="749300" y="576262"/>
            <a:ext cx="3789362" cy="5722937"/>
          </a:xfrm>
          <a:prstGeom prst="rect">
            <a:avLst/>
          </a:prstGeom>
          <a:solidFill>
            <a:schemeClr val="lt1"/>
          </a:solidFill>
          <a:ln>
            <a:noFill/>
          </a:ln>
          <a:effectLst>
            <a:outerShdw blurRad="63500" dist="50800" dir="5400000">
              <a:srgbClr val="000000">
                <a:alpha val="19607"/>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Libre Franklin"/>
              <a:ea typeface="Libre Franklin"/>
              <a:cs typeface="Libre Franklin"/>
              <a:sym typeface="Libre Franklin"/>
            </a:endParaRPr>
          </a:p>
        </p:txBody>
      </p:sp>
      <p:sp>
        <p:nvSpPr>
          <p:cNvPr id="100" name="Google Shape;100;p12"/>
          <p:cNvSpPr txBox="1"/>
          <p:nvPr/>
        </p:nvSpPr>
        <p:spPr>
          <a:xfrm rot="-60000">
            <a:off x="749300" y="576262"/>
            <a:ext cx="3789362" cy="5721350"/>
          </a:xfrm>
          <a:prstGeom prst="rect">
            <a:avLst/>
          </a:prstGeom>
          <a:blipFill rotWithShape="1">
            <a:blip r:embed="rId4">
              <a:alphaModFix amt="20000"/>
            </a:blip>
            <a:tile tx="0" ty="0" sx="100000" sy="100000" flip="none" algn="tl"/>
          </a:blipFill>
          <a:ln>
            <a:noFill/>
          </a:ln>
          <a:effectLst>
            <a:outerShdw blurRad="63500" dist="50800" dir="5400000">
              <a:srgbClr val="000000">
                <a:alpha val="19607"/>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Libre Franklin"/>
              <a:ea typeface="Libre Franklin"/>
              <a:cs typeface="Libre Franklin"/>
              <a:sym typeface="Libre Franklin"/>
            </a:endParaRPr>
          </a:p>
        </p:txBody>
      </p:sp>
      <p:pic>
        <p:nvPicPr>
          <p:cNvPr id="101" name="Google Shape;101;p12" descr="C:\Users\Administrator\Desktop\Pushpin Dev\Assets\pushpinLeft.png"/>
          <p:cNvPicPr preferRelativeResize="0"/>
          <p:nvPr/>
        </p:nvPicPr>
        <p:blipFill rotWithShape="1">
          <a:blip r:embed="rId5">
            <a:alphaModFix/>
          </a:blip>
          <a:srcRect/>
          <a:stretch/>
        </p:blipFill>
        <p:spPr>
          <a:xfrm rot="1380000">
            <a:off x="2371725" y="293687"/>
            <a:ext cx="566737" cy="568325"/>
          </a:xfrm>
          <a:prstGeom prst="rect">
            <a:avLst/>
          </a:prstGeom>
          <a:noFill/>
          <a:ln>
            <a:noFill/>
          </a:ln>
        </p:spPr>
      </p:pic>
      <p:pic>
        <p:nvPicPr>
          <p:cNvPr id="102" name="Google Shape;102;p12" descr="C:\Users\Administrator\Desktop\Pushpin Dev\Assets\pushpinLeft.png"/>
          <p:cNvPicPr preferRelativeResize="0"/>
          <p:nvPr/>
        </p:nvPicPr>
        <p:blipFill rotWithShape="1">
          <a:blip r:embed="rId5">
            <a:alphaModFix/>
          </a:blip>
          <a:srcRect/>
          <a:stretch/>
        </p:blipFill>
        <p:spPr>
          <a:xfrm rot="4080000">
            <a:off x="6280150" y="333375"/>
            <a:ext cx="566737" cy="566737"/>
          </a:xfrm>
          <a:prstGeom prst="rect">
            <a:avLst/>
          </a:prstGeom>
          <a:noFill/>
          <a:ln>
            <a:noFill/>
          </a:ln>
        </p:spPr>
      </p:pic>
      <p:sp>
        <p:nvSpPr>
          <p:cNvPr id="103" name="Google Shape;103;p12"/>
          <p:cNvSpPr txBox="1">
            <a:spLocks noGrp="1"/>
          </p:cNvSpPr>
          <p:nvPr>
            <p:ph type="title"/>
          </p:nvPr>
        </p:nvSpPr>
        <p:spPr>
          <a:xfrm>
            <a:off x="1095375" y="817562"/>
            <a:ext cx="6964362" cy="1201737"/>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4400" b="0" i="0" u="none" strike="noStrike" cap="none">
                <a:solidFill>
                  <a:schemeClr val="dk1"/>
                </a:solidFill>
                <a:latin typeface="Constantia"/>
                <a:ea typeface="Constantia"/>
                <a:cs typeface="Constantia"/>
                <a:sym typeface="Constantia"/>
              </a:defRPr>
            </a:lvl1pPr>
            <a:lvl2pPr marR="0" lvl="1" algn="ctr" rtl="0">
              <a:spcBef>
                <a:spcPts val="0"/>
              </a:spcBef>
              <a:spcAft>
                <a:spcPts val="0"/>
              </a:spcAft>
              <a:buSzPts val="1400"/>
              <a:buNone/>
              <a:defRPr sz="4400" b="0" i="0" u="none" strike="noStrike" cap="none">
                <a:solidFill>
                  <a:schemeClr val="dk1"/>
                </a:solidFill>
                <a:latin typeface="Constantia"/>
                <a:ea typeface="Constantia"/>
                <a:cs typeface="Constantia"/>
                <a:sym typeface="Constantia"/>
              </a:defRPr>
            </a:lvl2pPr>
            <a:lvl3pPr marR="0" lvl="2" algn="ctr" rtl="0">
              <a:spcBef>
                <a:spcPts val="0"/>
              </a:spcBef>
              <a:spcAft>
                <a:spcPts val="0"/>
              </a:spcAft>
              <a:buSzPts val="1400"/>
              <a:buNone/>
              <a:defRPr sz="4400" b="0" i="0" u="none" strike="noStrike" cap="none">
                <a:solidFill>
                  <a:schemeClr val="dk1"/>
                </a:solidFill>
                <a:latin typeface="Constantia"/>
                <a:ea typeface="Constantia"/>
                <a:cs typeface="Constantia"/>
                <a:sym typeface="Constantia"/>
              </a:defRPr>
            </a:lvl3pPr>
            <a:lvl4pPr marR="0" lvl="3" algn="ctr" rtl="0">
              <a:spcBef>
                <a:spcPts val="0"/>
              </a:spcBef>
              <a:spcAft>
                <a:spcPts val="0"/>
              </a:spcAft>
              <a:buSzPts val="1400"/>
              <a:buNone/>
              <a:defRPr sz="4400" b="0" i="0" u="none" strike="noStrike" cap="none">
                <a:solidFill>
                  <a:schemeClr val="dk1"/>
                </a:solidFill>
                <a:latin typeface="Constantia"/>
                <a:ea typeface="Constantia"/>
                <a:cs typeface="Constantia"/>
                <a:sym typeface="Constantia"/>
              </a:defRPr>
            </a:lvl4pPr>
            <a:lvl5pPr marR="0" lvl="4" algn="ctr" rtl="0">
              <a:spcBef>
                <a:spcPts val="0"/>
              </a:spcBef>
              <a:spcAft>
                <a:spcPts val="0"/>
              </a:spcAft>
              <a:buSzPts val="1400"/>
              <a:buNone/>
              <a:defRPr sz="4400" b="0" i="0" u="none" strike="noStrike" cap="none">
                <a:solidFill>
                  <a:schemeClr val="dk1"/>
                </a:solidFill>
                <a:latin typeface="Constantia"/>
                <a:ea typeface="Constantia"/>
                <a:cs typeface="Constantia"/>
                <a:sym typeface="Constantia"/>
              </a:defRPr>
            </a:lvl5pPr>
            <a:lvl6pPr marR="0" lvl="5" algn="l" rtl="0">
              <a:spcBef>
                <a:spcPts val="0"/>
              </a:spcBef>
              <a:spcAft>
                <a:spcPts val="0"/>
              </a:spcAft>
              <a:buSzPts val="1400"/>
              <a:buNone/>
              <a:defRPr sz="1800" b="0" i="0" u="none" strike="noStrike" cap="none">
                <a:solidFill>
                  <a:schemeClr val="dk2"/>
                </a:solidFill>
              </a:defRPr>
            </a:lvl6pPr>
            <a:lvl7pPr marR="0" lvl="6" algn="l" rtl="0">
              <a:spcBef>
                <a:spcPts val="0"/>
              </a:spcBef>
              <a:spcAft>
                <a:spcPts val="0"/>
              </a:spcAft>
              <a:buSzPts val="1400"/>
              <a:buNone/>
              <a:defRPr sz="1800" b="0" i="0" u="none" strike="noStrike" cap="none">
                <a:solidFill>
                  <a:schemeClr val="dk2"/>
                </a:solidFill>
              </a:defRPr>
            </a:lvl7pPr>
            <a:lvl8pPr marR="0" lvl="7" algn="l" rtl="0">
              <a:spcBef>
                <a:spcPts val="0"/>
              </a:spcBef>
              <a:spcAft>
                <a:spcPts val="0"/>
              </a:spcAft>
              <a:buSzPts val="1400"/>
              <a:buNone/>
              <a:defRPr sz="1800" b="0" i="0" u="none" strike="noStrike" cap="none">
                <a:solidFill>
                  <a:schemeClr val="dk2"/>
                </a:solidFill>
              </a:defRPr>
            </a:lvl8pPr>
            <a:lvl9pPr marR="0" lvl="8" algn="l" rtl="0">
              <a:spcBef>
                <a:spcPts val="0"/>
              </a:spcBef>
              <a:spcAft>
                <a:spcPts val="0"/>
              </a:spcAft>
              <a:buSzPts val="1400"/>
              <a:buNone/>
              <a:defRPr sz="1800" b="0" i="0" u="none" strike="noStrike" cap="none">
                <a:solidFill>
                  <a:schemeClr val="dk2"/>
                </a:solidFill>
              </a:defRPr>
            </a:lvl9pPr>
          </a:lstStyle>
          <a:p>
            <a:endParaRPr/>
          </a:p>
        </p:txBody>
      </p:sp>
      <p:sp>
        <p:nvSpPr>
          <p:cNvPr id="104" name="Google Shape;104;p12"/>
          <p:cNvSpPr txBox="1">
            <a:spLocks noGrp="1"/>
          </p:cNvSpPr>
          <p:nvPr>
            <p:ph type="body" idx="1"/>
          </p:nvPr>
        </p:nvSpPr>
        <p:spPr>
          <a:xfrm>
            <a:off x="1463675" y="2119312"/>
            <a:ext cx="6196012" cy="3603625"/>
          </a:xfrm>
          <a:prstGeom prst="rect">
            <a:avLst/>
          </a:prstGeom>
          <a:noFill/>
          <a:ln>
            <a:noFill/>
          </a:ln>
        </p:spPr>
        <p:txBody>
          <a:bodyPr spcFirstLastPara="1" wrap="square" lIns="91425" tIns="45700" rIns="91425" bIns="45700" anchor="t" anchorCtr="0">
            <a:noAutofit/>
          </a:bodyPr>
          <a:lstStyle>
            <a:lvl1pPr marL="457200" marR="0" lvl="0" indent="-358140" algn="l" rtl="0">
              <a:spcBef>
                <a:spcPts val="480"/>
              </a:spcBef>
              <a:spcAft>
                <a:spcPts val="0"/>
              </a:spcAft>
              <a:buClr>
                <a:schemeClr val="accent2"/>
              </a:buClr>
              <a:buSzPts val="2040"/>
              <a:buFont typeface="Courgette"/>
              <a:buChar char="O"/>
              <a:defRPr sz="2400" b="0" i="0" u="none" strike="noStrike" cap="none">
                <a:solidFill>
                  <a:schemeClr val="dk1"/>
                </a:solidFill>
                <a:latin typeface="Libre Franklin"/>
                <a:ea typeface="Libre Franklin"/>
                <a:cs typeface="Libre Franklin"/>
                <a:sym typeface="Libre Franklin"/>
              </a:defRPr>
            </a:lvl1pPr>
            <a:lvl2pPr marL="914400" marR="0" lvl="1" indent="-347344" algn="l" rtl="0">
              <a:spcBef>
                <a:spcPts val="440"/>
              </a:spcBef>
              <a:spcAft>
                <a:spcPts val="0"/>
              </a:spcAft>
              <a:buClr>
                <a:schemeClr val="accent2"/>
              </a:buClr>
              <a:buSzPts val="1870"/>
              <a:buFont typeface="Courgette"/>
              <a:buChar char="O"/>
              <a:defRPr sz="2200" b="0" i="0" u="none" strike="noStrike" cap="none">
                <a:solidFill>
                  <a:schemeClr val="dk1"/>
                </a:solidFill>
                <a:latin typeface="Libre Franklin"/>
                <a:ea typeface="Libre Franklin"/>
                <a:cs typeface="Libre Franklin"/>
                <a:sym typeface="Libre Franklin"/>
              </a:defRPr>
            </a:lvl2pPr>
            <a:lvl3pPr marL="1371600" marR="0" lvl="2" indent="-336550" algn="l" rtl="0">
              <a:spcBef>
                <a:spcPts val="400"/>
              </a:spcBef>
              <a:spcAft>
                <a:spcPts val="0"/>
              </a:spcAft>
              <a:buClr>
                <a:schemeClr val="accent2"/>
              </a:buClr>
              <a:buSzPts val="1700"/>
              <a:buFont typeface="Courgette"/>
              <a:buChar char="O"/>
              <a:defRPr sz="2000" b="0" i="0" u="none" strike="noStrike" cap="none">
                <a:solidFill>
                  <a:schemeClr val="dk1"/>
                </a:solidFill>
                <a:latin typeface="Libre Franklin"/>
                <a:ea typeface="Libre Franklin"/>
                <a:cs typeface="Libre Franklin"/>
                <a:sym typeface="Libre Franklin"/>
              </a:defRPr>
            </a:lvl3pPr>
            <a:lvl4pPr marL="1828800" marR="0" lvl="3" indent="-325755" algn="l" rtl="0">
              <a:spcBef>
                <a:spcPts val="360"/>
              </a:spcBef>
              <a:spcAft>
                <a:spcPts val="0"/>
              </a:spcAft>
              <a:buClr>
                <a:schemeClr val="accent2"/>
              </a:buClr>
              <a:buSzPts val="1530"/>
              <a:buFont typeface="Courgette"/>
              <a:buChar char="O"/>
              <a:defRPr sz="1800" b="0" i="0" u="none" strike="noStrike" cap="none">
                <a:solidFill>
                  <a:schemeClr val="dk1"/>
                </a:solidFill>
                <a:latin typeface="Libre Franklin"/>
                <a:ea typeface="Libre Franklin"/>
                <a:cs typeface="Libre Franklin"/>
                <a:sym typeface="Libre Franklin"/>
              </a:defRPr>
            </a:lvl4pPr>
            <a:lvl5pPr marL="2286000" marR="0" lvl="4" indent="-314960" algn="l" rtl="0">
              <a:spcBef>
                <a:spcPts val="320"/>
              </a:spcBef>
              <a:spcAft>
                <a:spcPts val="0"/>
              </a:spcAft>
              <a:buClr>
                <a:schemeClr val="accent2"/>
              </a:buClr>
              <a:buSzPts val="1360"/>
              <a:buFont typeface="Courgette"/>
              <a:buChar char="O"/>
              <a:defRPr sz="1600" b="0" i="0" u="none" strike="noStrike" cap="none">
                <a:solidFill>
                  <a:schemeClr val="dk1"/>
                </a:solidFill>
                <a:latin typeface="Libre Franklin"/>
                <a:ea typeface="Libre Franklin"/>
                <a:cs typeface="Libre Franklin"/>
                <a:sym typeface="Libre Franklin"/>
              </a:defRPr>
            </a:lvl5pPr>
            <a:lvl6pPr marL="2743200" marR="0" lvl="5" indent="-314960" algn="l" rtl="0">
              <a:spcBef>
                <a:spcPts val="320"/>
              </a:spcBef>
              <a:spcAft>
                <a:spcPts val="0"/>
              </a:spcAft>
              <a:buClr>
                <a:schemeClr val="accent2"/>
              </a:buClr>
              <a:buSzPts val="1360"/>
              <a:buFont typeface="Courgette"/>
              <a:buChar char="O"/>
              <a:defRPr sz="1600" b="0" i="0" u="none" strike="noStrike" cap="none">
                <a:solidFill>
                  <a:schemeClr val="dk1"/>
                </a:solidFill>
                <a:latin typeface="Libre Franklin"/>
                <a:ea typeface="Libre Franklin"/>
                <a:cs typeface="Libre Franklin"/>
                <a:sym typeface="Libre Franklin"/>
              </a:defRPr>
            </a:lvl6pPr>
            <a:lvl7pPr marL="3200400" marR="0" lvl="6" indent="-314960" algn="l" rtl="0">
              <a:spcBef>
                <a:spcPts val="320"/>
              </a:spcBef>
              <a:spcAft>
                <a:spcPts val="0"/>
              </a:spcAft>
              <a:buClr>
                <a:schemeClr val="accent2"/>
              </a:buClr>
              <a:buSzPts val="1360"/>
              <a:buFont typeface="Courgette"/>
              <a:buChar char="O"/>
              <a:defRPr sz="1600" b="0" i="0" u="none" strike="noStrike" cap="none">
                <a:solidFill>
                  <a:schemeClr val="dk1"/>
                </a:solidFill>
                <a:latin typeface="Libre Franklin"/>
                <a:ea typeface="Libre Franklin"/>
                <a:cs typeface="Libre Franklin"/>
                <a:sym typeface="Libre Franklin"/>
              </a:defRPr>
            </a:lvl7pPr>
            <a:lvl8pPr marL="3657600" marR="0" lvl="7" indent="-314959" algn="l" rtl="0">
              <a:spcBef>
                <a:spcPts val="320"/>
              </a:spcBef>
              <a:spcAft>
                <a:spcPts val="0"/>
              </a:spcAft>
              <a:buClr>
                <a:schemeClr val="accent2"/>
              </a:buClr>
              <a:buSzPts val="1360"/>
              <a:buFont typeface="Courgette"/>
              <a:buChar char="O"/>
              <a:defRPr sz="1600" b="0" i="0" u="none" strike="noStrike" cap="none">
                <a:solidFill>
                  <a:schemeClr val="dk1"/>
                </a:solidFill>
                <a:latin typeface="Libre Franklin"/>
                <a:ea typeface="Libre Franklin"/>
                <a:cs typeface="Libre Franklin"/>
                <a:sym typeface="Libre Franklin"/>
              </a:defRPr>
            </a:lvl8pPr>
            <a:lvl9pPr marL="4114800" marR="0" lvl="8" indent="-314959" algn="l" rtl="0">
              <a:spcBef>
                <a:spcPts val="320"/>
              </a:spcBef>
              <a:spcAft>
                <a:spcPts val="0"/>
              </a:spcAft>
              <a:buClr>
                <a:schemeClr val="accent2"/>
              </a:buClr>
              <a:buSzPts val="1360"/>
              <a:buFont typeface="Courgette"/>
              <a:buChar char="O"/>
              <a:defRPr sz="1600" b="0" i="0" u="none" strike="noStrike" cap="none">
                <a:solidFill>
                  <a:schemeClr val="dk1"/>
                </a:solidFill>
                <a:latin typeface="Libre Franklin"/>
                <a:ea typeface="Libre Franklin"/>
                <a:cs typeface="Libre Franklin"/>
                <a:sym typeface="Libre Franklin"/>
              </a:defRPr>
            </a:lvl9pPr>
          </a:lstStyle>
          <a:p>
            <a:endParaRPr/>
          </a:p>
        </p:txBody>
      </p:sp>
      <p:sp>
        <p:nvSpPr>
          <p:cNvPr id="105" name="Google Shape;105;p12"/>
          <p:cNvSpPr txBox="1">
            <a:spLocks noGrp="1"/>
          </p:cNvSpPr>
          <p:nvPr>
            <p:ph type="dt" idx="10"/>
          </p:nvPr>
        </p:nvSpPr>
        <p:spPr>
          <a:xfrm rot="60000">
            <a:off x="6342062" y="5886450"/>
            <a:ext cx="1212850" cy="365125"/>
          </a:xfrm>
          <a:prstGeom prst="rect">
            <a:avLst/>
          </a:prstGeom>
          <a:noFill/>
          <a:ln>
            <a:noFill/>
          </a:ln>
        </p:spPr>
        <p:txBody>
          <a:bodyPr spcFirstLastPara="1" wrap="square" lIns="91425" tIns="45700" rIns="91425" bIns="45700" anchor="ctr" anchorCtr="0">
            <a:noAutofit/>
          </a:bodyPr>
          <a:lstStyle>
            <a:lvl1pPr marR="0" lvl="0" algn="r" rtl="0">
              <a:lnSpc>
                <a:spcPct val="100000"/>
              </a:lnSpc>
              <a:spcBef>
                <a:spcPts val="0"/>
              </a:spcBef>
              <a:spcAft>
                <a:spcPts val="0"/>
              </a:spcAft>
              <a:buSzPts val="1400"/>
              <a:buNone/>
              <a:defRPr sz="1200" b="0" i="0" u="none">
                <a:solidFill>
                  <a:schemeClr val="dk2"/>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2pPr>
            <a:lvl3pPr marR="0" lvl="2"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3pPr>
            <a:lvl4pPr marR="0" lvl="3"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4pPr>
            <a:lvl5pPr marR="0" lvl="4"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5pPr>
            <a:lvl6pPr marR="0" lvl="5"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6pPr>
            <a:lvl7pPr marR="0" lvl="6"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7pPr>
            <a:lvl8pPr marR="0" lvl="7"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8pPr>
            <a:lvl9pPr marR="0" lvl="8"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9pPr>
          </a:lstStyle>
          <a:p>
            <a:endParaRPr/>
          </a:p>
        </p:txBody>
      </p:sp>
      <p:sp>
        <p:nvSpPr>
          <p:cNvPr id="106" name="Google Shape;106;p12"/>
          <p:cNvSpPr txBox="1">
            <a:spLocks noGrp="1"/>
          </p:cNvSpPr>
          <p:nvPr>
            <p:ph type="ftr" idx="11"/>
          </p:nvPr>
        </p:nvSpPr>
        <p:spPr>
          <a:xfrm rot="-60000">
            <a:off x="914400" y="5829300"/>
            <a:ext cx="3522662"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400" b="0" i="0" u="none">
                <a:solidFill>
                  <a:schemeClr val="dk2"/>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2pPr>
            <a:lvl3pPr marR="0" lvl="2"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3pPr>
            <a:lvl4pPr marR="0" lvl="3"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4pPr>
            <a:lvl5pPr marR="0" lvl="4"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5pPr>
            <a:lvl6pPr marR="0" lvl="5"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6pPr>
            <a:lvl7pPr marR="0" lvl="6"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7pPr>
            <a:lvl8pPr marR="0" lvl="7"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8pPr>
            <a:lvl9pPr marR="0" lvl="8"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9pPr>
          </a:lstStyle>
          <a:p>
            <a:endParaRPr/>
          </a:p>
        </p:txBody>
      </p:sp>
      <p:sp>
        <p:nvSpPr>
          <p:cNvPr id="107" name="Google Shape;107;p12"/>
          <p:cNvSpPr txBox="1">
            <a:spLocks noGrp="1"/>
          </p:cNvSpPr>
          <p:nvPr>
            <p:ph type="sldNum" idx="12"/>
          </p:nvPr>
        </p:nvSpPr>
        <p:spPr>
          <a:xfrm rot="60000">
            <a:off x="7558087" y="5897562"/>
            <a:ext cx="554037"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solidFill>
                <a:srgbClr val="000000"/>
              </a:solidFill>
            </a:endParaRPr>
          </a:p>
        </p:txBody>
      </p:sp>
    </p:spTree>
  </p:cSld>
  <p:clrMap bg1="lt1" tx1="dk1" bg2="dk2" tx2="lt2" accent1="accent1" accent2="accent2" accent3="accent3" accent4="accent4" accent5="accent5" accent6="accent6" hlink="hlink" folHlink="folHlink"/>
  <p:sldLayoutIdLst>
    <p:sldLayoutId id="2147483657"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15"/>
        <p:cNvGrpSpPr/>
        <p:nvPr/>
      </p:nvGrpSpPr>
      <p:grpSpPr>
        <a:xfrm>
          <a:off x="0" y="0"/>
          <a:ext cx="0" cy="0"/>
          <a:chOff x="0" y="0"/>
          <a:chExt cx="0" cy="0"/>
        </a:xfrm>
      </p:grpSpPr>
      <p:grpSp>
        <p:nvGrpSpPr>
          <p:cNvPr id="116" name="Google Shape;116;p14"/>
          <p:cNvGrpSpPr/>
          <p:nvPr/>
        </p:nvGrpSpPr>
        <p:grpSpPr>
          <a:xfrm>
            <a:off x="0" y="0"/>
            <a:ext cx="9144000" cy="6858000"/>
            <a:chOff x="0" y="0"/>
            <a:chExt cx="9144000" cy="6858000"/>
          </a:xfrm>
        </p:grpSpPr>
        <p:sp>
          <p:nvSpPr>
            <p:cNvPr id="117" name="Google Shape;117;p14"/>
            <p:cNvSpPr/>
            <p:nvPr/>
          </p:nvSpPr>
          <p:spPr>
            <a:xfrm>
              <a:off x="0" y="0"/>
              <a:ext cx="7162800" cy="6858000"/>
            </a:xfrm>
            <a:prstGeom prst="rect">
              <a:avLst/>
            </a:prstGeom>
            <a:gradFill>
              <a:gsLst>
                <a:gs pos="0">
                  <a:srgbClr val="010101">
                    <a:alpha val="51764"/>
                  </a:srgbClr>
                </a:gs>
                <a:gs pos="60000">
                  <a:srgbClr val="FEFEFE">
                    <a:alpha val="0"/>
                  </a:srgbClr>
                </a:gs>
                <a:gs pos="100000">
                  <a:srgbClr val="FEFEFE">
                    <a:alpha val="0"/>
                  </a:srgbClr>
                </a:gs>
              </a:gsLst>
              <a:path path="circle">
                <a:fillToRect t="100000" r="100000"/>
              </a:path>
              <a:tileRect l="-100000" b="-10000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Libre Franklin"/>
                <a:buNone/>
              </a:pPr>
              <a:endParaRPr sz="1800" b="0" i="0" u="none" strike="noStrike" cap="none">
                <a:solidFill>
                  <a:schemeClr val="lt1"/>
                </a:solidFill>
                <a:latin typeface="Libre Franklin"/>
                <a:ea typeface="Libre Franklin"/>
                <a:cs typeface="Libre Franklin"/>
                <a:sym typeface="Libre Franklin"/>
              </a:endParaRPr>
            </a:p>
          </p:txBody>
        </p:sp>
        <p:sp>
          <p:nvSpPr>
            <p:cNvPr id="118" name="Google Shape;118;p14"/>
            <p:cNvSpPr/>
            <p:nvPr/>
          </p:nvSpPr>
          <p:spPr>
            <a:xfrm>
              <a:off x="1143000" y="0"/>
              <a:ext cx="8001000" cy="6858000"/>
            </a:xfrm>
            <a:prstGeom prst="rect">
              <a:avLst/>
            </a:prstGeom>
            <a:gradFill>
              <a:gsLst>
                <a:gs pos="0">
                  <a:srgbClr val="010101">
                    <a:alpha val="55686"/>
                  </a:srgbClr>
                </a:gs>
                <a:gs pos="61000">
                  <a:srgbClr val="FEFEFE">
                    <a:alpha val="0"/>
                  </a:srgbClr>
                </a:gs>
                <a:gs pos="100000">
                  <a:srgbClr val="FEFEFE">
                    <a:alpha val="0"/>
                  </a:srgbClr>
                </a:gs>
              </a:gsLst>
              <a:path path="circle">
                <a:fillToRect l="100000" t="100000"/>
              </a:path>
              <a:tileRect r="-100000" b="-10000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Libre Franklin"/>
                <a:buNone/>
              </a:pPr>
              <a:endParaRPr sz="1800" b="0" i="0" u="none" strike="noStrike" cap="none">
                <a:solidFill>
                  <a:schemeClr val="lt1"/>
                </a:solidFill>
                <a:latin typeface="Libre Franklin"/>
                <a:ea typeface="Libre Franklin"/>
                <a:cs typeface="Libre Franklin"/>
                <a:sym typeface="Libre Franklin"/>
              </a:endParaRPr>
            </a:p>
          </p:txBody>
        </p:sp>
      </p:grpSp>
      <p:sp>
        <p:nvSpPr>
          <p:cNvPr id="119" name="Google Shape;119;p14"/>
          <p:cNvSpPr/>
          <p:nvPr/>
        </p:nvSpPr>
        <p:spPr>
          <a:xfrm rot="10800000">
            <a:off x="632177" y="6058038"/>
            <a:ext cx="7721601" cy="537210"/>
          </a:xfrm>
          <a:custGeom>
            <a:avLst/>
            <a:gdLst/>
            <a:ahLst/>
            <a:cxnLst/>
            <a:rect l="l" t="t" r="r" b="b"/>
            <a:pathLst>
              <a:path w="7955280" h="495300" extrusionOk="0">
                <a:moveTo>
                  <a:pt x="0" y="495300"/>
                </a:moveTo>
                <a:lnTo>
                  <a:pt x="169546" y="0"/>
                </a:lnTo>
                <a:lnTo>
                  <a:pt x="3966210" y="95250"/>
                </a:lnTo>
                <a:lnTo>
                  <a:pt x="7785734" y="0"/>
                </a:lnTo>
                <a:lnTo>
                  <a:pt x="7955280" y="495300"/>
                </a:lnTo>
                <a:lnTo>
                  <a:pt x="0" y="495300"/>
                </a:lnTo>
                <a:close/>
              </a:path>
            </a:pathLst>
          </a:custGeom>
          <a:gradFill>
            <a:gsLst>
              <a:gs pos="0">
                <a:srgbClr val="010101">
                  <a:alpha val="33725"/>
                </a:srgbClr>
              </a:gs>
              <a:gs pos="30000">
                <a:srgbClr val="010101">
                  <a:alpha val="33725"/>
                </a:srgbClr>
              </a:gs>
              <a:gs pos="100000">
                <a:srgbClr val="010101">
                  <a:alpha val="25882"/>
                </a:srgbClr>
              </a:gs>
            </a:gsLst>
            <a:path path="circle">
              <a:fillToRect l="50000" t="50000" r="50000" b="50000"/>
            </a:path>
            <a:tileRect/>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Libre Franklin"/>
              <a:buNone/>
            </a:pPr>
            <a:endParaRPr sz="1800" b="0" i="0" u="none" strike="noStrike" cap="none">
              <a:solidFill>
                <a:schemeClr val="lt1"/>
              </a:solidFill>
              <a:latin typeface="Libre Franklin"/>
              <a:ea typeface="Libre Franklin"/>
              <a:cs typeface="Libre Franklin"/>
              <a:sym typeface="Libre Franklin"/>
            </a:endParaRPr>
          </a:p>
        </p:txBody>
      </p:sp>
      <p:sp>
        <p:nvSpPr>
          <p:cNvPr id="120" name="Google Shape;120;p14"/>
          <p:cNvSpPr txBox="1"/>
          <p:nvPr/>
        </p:nvSpPr>
        <p:spPr>
          <a:xfrm rot="-60000">
            <a:off x="749300" y="576262"/>
            <a:ext cx="3789362" cy="5722937"/>
          </a:xfrm>
          <a:prstGeom prst="rect">
            <a:avLst/>
          </a:prstGeom>
          <a:solidFill>
            <a:schemeClr val="lt1"/>
          </a:solidFill>
          <a:ln>
            <a:noFill/>
          </a:ln>
          <a:effectLst>
            <a:outerShdw blurRad="63500" dist="50800" dir="5400000">
              <a:srgbClr val="000000">
                <a:alpha val="19607"/>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Libre Franklin"/>
              <a:ea typeface="Libre Franklin"/>
              <a:cs typeface="Libre Franklin"/>
              <a:sym typeface="Libre Franklin"/>
            </a:endParaRPr>
          </a:p>
        </p:txBody>
      </p:sp>
      <p:sp>
        <p:nvSpPr>
          <p:cNvPr id="121" name="Google Shape;121;p14"/>
          <p:cNvSpPr txBox="1"/>
          <p:nvPr/>
        </p:nvSpPr>
        <p:spPr>
          <a:xfrm rot="-60000">
            <a:off x="744537" y="576262"/>
            <a:ext cx="3789362" cy="5721350"/>
          </a:xfrm>
          <a:prstGeom prst="rect">
            <a:avLst/>
          </a:prstGeom>
          <a:blipFill rotWithShape="1">
            <a:blip r:embed="rId4">
              <a:alphaModFix amt="20000"/>
            </a:blip>
            <a:tile tx="0" ty="0" sx="100000" sy="100000" flip="none" algn="tl"/>
          </a:blipFill>
          <a:ln>
            <a:noFill/>
          </a:ln>
          <a:effectLst>
            <a:outerShdw blurRad="63500" dist="50800" dir="5400000">
              <a:srgbClr val="000000">
                <a:alpha val="19607"/>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Libre Franklin"/>
              <a:ea typeface="Libre Franklin"/>
              <a:cs typeface="Libre Franklin"/>
              <a:sym typeface="Libre Franklin"/>
            </a:endParaRPr>
          </a:p>
        </p:txBody>
      </p:sp>
      <p:sp>
        <p:nvSpPr>
          <p:cNvPr id="122" name="Google Shape;122;p14"/>
          <p:cNvSpPr txBox="1"/>
          <p:nvPr/>
        </p:nvSpPr>
        <p:spPr>
          <a:xfrm rot="60000">
            <a:off x="4468812" y="604837"/>
            <a:ext cx="3789362" cy="5722937"/>
          </a:xfrm>
          <a:prstGeom prst="rect">
            <a:avLst/>
          </a:prstGeom>
          <a:solidFill>
            <a:schemeClr val="lt1"/>
          </a:solidFill>
          <a:ln>
            <a:noFill/>
          </a:ln>
          <a:effectLst>
            <a:outerShdw blurRad="63500" dist="50800" dir="5400000">
              <a:srgbClr val="000000">
                <a:alpha val="19607"/>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Libre Franklin"/>
              <a:ea typeface="Libre Franklin"/>
              <a:cs typeface="Libre Franklin"/>
              <a:sym typeface="Libre Franklin"/>
            </a:endParaRPr>
          </a:p>
        </p:txBody>
      </p:sp>
      <p:sp>
        <p:nvSpPr>
          <p:cNvPr id="123" name="Google Shape;123;p14"/>
          <p:cNvSpPr txBox="1"/>
          <p:nvPr/>
        </p:nvSpPr>
        <p:spPr>
          <a:xfrm rot="60000">
            <a:off x="4464050" y="603250"/>
            <a:ext cx="3789362" cy="5722937"/>
          </a:xfrm>
          <a:prstGeom prst="rect">
            <a:avLst/>
          </a:prstGeom>
          <a:blipFill rotWithShape="1">
            <a:blip r:embed="rId4">
              <a:alphaModFix amt="20000"/>
            </a:blip>
            <a:tile tx="0" ty="0" sx="100000" sy="100000" flip="none" algn="tl"/>
          </a:blipFill>
          <a:ln>
            <a:noFill/>
          </a:ln>
          <a:effectLst>
            <a:outerShdw blurRad="63500" dist="50800" dir="5400000">
              <a:srgbClr val="000000">
                <a:alpha val="19607"/>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Libre Franklin"/>
              <a:ea typeface="Libre Franklin"/>
              <a:cs typeface="Libre Franklin"/>
              <a:sym typeface="Libre Franklin"/>
            </a:endParaRPr>
          </a:p>
        </p:txBody>
      </p:sp>
      <p:pic>
        <p:nvPicPr>
          <p:cNvPr id="124" name="Google Shape;124;p14" descr="C:\Users\Administrator\Desktop\Pushpin Dev\Assets\pushpinLeft.png"/>
          <p:cNvPicPr preferRelativeResize="0"/>
          <p:nvPr/>
        </p:nvPicPr>
        <p:blipFill rotWithShape="1">
          <a:blip r:embed="rId5">
            <a:alphaModFix/>
          </a:blip>
          <a:srcRect/>
          <a:stretch/>
        </p:blipFill>
        <p:spPr>
          <a:xfrm rot="1380000">
            <a:off x="2371725" y="293687"/>
            <a:ext cx="566737" cy="568325"/>
          </a:xfrm>
          <a:prstGeom prst="rect">
            <a:avLst/>
          </a:prstGeom>
          <a:noFill/>
          <a:ln>
            <a:noFill/>
          </a:ln>
        </p:spPr>
      </p:pic>
      <p:pic>
        <p:nvPicPr>
          <p:cNvPr id="125" name="Google Shape;125;p14" descr="C:\Users\Administrator\Desktop\Pushpin Dev\Assets\pushpinLeft.png"/>
          <p:cNvPicPr preferRelativeResize="0"/>
          <p:nvPr/>
        </p:nvPicPr>
        <p:blipFill rotWithShape="1">
          <a:blip r:embed="rId5">
            <a:alphaModFix/>
          </a:blip>
          <a:srcRect/>
          <a:stretch/>
        </p:blipFill>
        <p:spPr>
          <a:xfrm rot="4080000">
            <a:off x="6280150" y="333375"/>
            <a:ext cx="566737" cy="566737"/>
          </a:xfrm>
          <a:prstGeom prst="rect">
            <a:avLst/>
          </a:prstGeom>
          <a:noFill/>
          <a:ln>
            <a:noFill/>
          </a:ln>
        </p:spPr>
      </p:pic>
      <p:sp>
        <p:nvSpPr>
          <p:cNvPr id="126" name="Google Shape;126;p14"/>
          <p:cNvSpPr txBox="1">
            <a:spLocks noGrp="1"/>
          </p:cNvSpPr>
          <p:nvPr>
            <p:ph type="title"/>
          </p:nvPr>
        </p:nvSpPr>
        <p:spPr>
          <a:xfrm>
            <a:off x="1095375" y="817562"/>
            <a:ext cx="6964362" cy="1201737"/>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4400" b="0" i="0" u="none" strike="noStrike" cap="none">
                <a:solidFill>
                  <a:schemeClr val="dk1"/>
                </a:solidFill>
                <a:latin typeface="Constantia"/>
                <a:ea typeface="Constantia"/>
                <a:cs typeface="Constantia"/>
                <a:sym typeface="Constantia"/>
              </a:defRPr>
            </a:lvl1pPr>
            <a:lvl2pPr marR="0" lvl="1" algn="ctr" rtl="0">
              <a:spcBef>
                <a:spcPts val="0"/>
              </a:spcBef>
              <a:spcAft>
                <a:spcPts val="0"/>
              </a:spcAft>
              <a:buSzPts val="1400"/>
              <a:buNone/>
              <a:defRPr sz="4400" b="0" i="0" u="none" strike="noStrike" cap="none">
                <a:solidFill>
                  <a:schemeClr val="dk1"/>
                </a:solidFill>
                <a:latin typeface="Constantia"/>
                <a:ea typeface="Constantia"/>
                <a:cs typeface="Constantia"/>
                <a:sym typeface="Constantia"/>
              </a:defRPr>
            </a:lvl2pPr>
            <a:lvl3pPr marR="0" lvl="2" algn="ctr" rtl="0">
              <a:spcBef>
                <a:spcPts val="0"/>
              </a:spcBef>
              <a:spcAft>
                <a:spcPts val="0"/>
              </a:spcAft>
              <a:buSzPts val="1400"/>
              <a:buNone/>
              <a:defRPr sz="4400" b="0" i="0" u="none" strike="noStrike" cap="none">
                <a:solidFill>
                  <a:schemeClr val="dk1"/>
                </a:solidFill>
                <a:latin typeface="Constantia"/>
                <a:ea typeface="Constantia"/>
                <a:cs typeface="Constantia"/>
                <a:sym typeface="Constantia"/>
              </a:defRPr>
            </a:lvl3pPr>
            <a:lvl4pPr marR="0" lvl="3" algn="ctr" rtl="0">
              <a:spcBef>
                <a:spcPts val="0"/>
              </a:spcBef>
              <a:spcAft>
                <a:spcPts val="0"/>
              </a:spcAft>
              <a:buSzPts val="1400"/>
              <a:buNone/>
              <a:defRPr sz="4400" b="0" i="0" u="none" strike="noStrike" cap="none">
                <a:solidFill>
                  <a:schemeClr val="dk1"/>
                </a:solidFill>
                <a:latin typeface="Constantia"/>
                <a:ea typeface="Constantia"/>
                <a:cs typeface="Constantia"/>
                <a:sym typeface="Constantia"/>
              </a:defRPr>
            </a:lvl4pPr>
            <a:lvl5pPr marR="0" lvl="4" algn="ctr" rtl="0">
              <a:spcBef>
                <a:spcPts val="0"/>
              </a:spcBef>
              <a:spcAft>
                <a:spcPts val="0"/>
              </a:spcAft>
              <a:buSzPts val="1400"/>
              <a:buNone/>
              <a:defRPr sz="4400" b="0" i="0" u="none" strike="noStrike" cap="none">
                <a:solidFill>
                  <a:schemeClr val="dk1"/>
                </a:solidFill>
                <a:latin typeface="Constantia"/>
                <a:ea typeface="Constantia"/>
                <a:cs typeface="Constantia"/>
                <a:sym typeface="Constantia"/>
              </a:defRPr>
            </a:lvl5pPr>
            <a:lvl6pPr marR="0" lvl="5" algn="l" rtl="0">
              <a:spcBef>
                <a:spcPts val="0"/>
              </a:spcBef>
              <a:spcAft>
                <a:spcPts val="0"/>
              </a:spcAft>
              <a:buSzPts val="1400"/>
              <a:buNone/>
              <a:defRPr sz="1800" b="0" i="0" u="none" strike="noStrike" cap="none">
                <a:solidFill>
                  <a:schemeClr val="dk2"/>
                </a:solidFill>
              </a:defRPr>
            </a:lvl6pPr>
            <a:lvl7pPr marR="0" lvl="6" algn="l" rtl="0">
              <a:spcBef>
                <a:spcPts val="0"/>
              </a:spcBef>
              <a:spcAft>
                <a:spcPts val="0"/>
              </a:spcAft>
              <a:buSzPts val="1400"/>
              <a:buNone/>
              <a:defRPr sz="1800" b="0" i="0" u="none" strike="noStrike" cap="none">
                <a:solidFill>
                  <a:schemeClr val="dk2"/>
                </a:solidFill>
              </a:defRPr>
            </a:lvl7pPr>
            <a:lvl8pPr marR="0" lvl="7" algn="l" rtl="0">
              <a:spcBef>
                <a:spcPts val="0"/>
              </a:spcBef>
              <a:spcAft>
                <a:spcPts val="0"/>
              </a:spcAft>
              <a:buSzPts val="1400"/>
              <a:buNone/>
              <a:defRPr sz="1800" b="0" i="0" u="none" strike="noStrike" cap="none">
                <a:solidFill>
                  <a:schemeClr val="dk2"/>
                </a:solidFill>
              </a:defRPr>
            </a:lvl8pPr>
            <a:lvl9pPr marR="0" lvl="8" algn="l" rtl="0">
              <a:spcBef>
                <a:spcPts val="0"/>
              </a:spcBef>
              <a:spcAft>
                <a:spcPts val="0"/>
              </a:spcAft>
              <a:buSzPts val="1400"/>
              <a:buNone/>
              <a:defRPr sz="1800" b="0" i="0" u="none" strike="noStrike" cap="none">
                <a:solidFill>
                  <a:schemeClr val="dk2"/>
                </a:solidFill>
              </a:defRPr>
            </a:lvl9pPr>
          </a:lstStyle>
          <a:p>
            <a:endParaRPr/>
          </a:p>
        </p:txBody>
      </p:sp>
      <p:sp>
        <p:nvSpPr>
          <p:cNvPr id="127" name="Google Shape;127;p14"/>
          <p:cNvSpPr txBox="1">
            <a:spLocks noGrp="1"/>
          </p:cNvSpPr>
          <p:nvPr>
            <p:ph type="body" idx="1"/>
          </p:nvPr>
        </p:nvSpPr>
        <p:spPr>
          <a:xfrm>
            <a:off x="1463675" y="2119312"/>
            <a:ext cx="6196012" cy="3603625"/>
          </a:xfrm>
          <a:prstGeom prst="rect">
            <a:avLst/>
          </a:prstGeom>
          <a:noFill/>
          <a:ln>
            <a:noFill/>
          </a:ln>
        </p:spPr>
        <p:txBody>
          <a:bodyPr spcFirstLastPara="1" wrap="square" lIns="91425" tIns="45700" rIns="91425" bIns="45700" anchor="t" anchorCtr="0">
            <a:noAutofit/>
          </a:bodyPr>
          <a:lstStyle>
            <a:lvl1pPr marL="457200" marR="0" lvl="0" indent="-358140" algn="l" rtl="0">
              <a:spcBef>
                <a:spcPts val="480"/>
              </a:spcBef>
              <a:spcAft>
                <a:spcPts val="0"/>
              </a:spcAft>
              <a:buClr>
                <a:schemeClr val="accent2"/>
              </a:buClr>
              <a:buSzPts val="2040"/>
              <a:buFont typeface="Courgette"/>
              <a:buChar char="O"/>
              <a:defRPr sz="2400" b="0" i="0" u="none" strike="noStrike" cap="none">
                <a:solidFill>
                  <a:schemeClr val="dk1"/>
                </a:solidFill>
                <a:latin typeface="Libre Franklin"/>
                <a:ea typeface="Libre Franklin"/>
                <a:cs typeface="Libre Franklin"/>
                <a:sym typeface="Libre Franklin"/>
              </a:defRPr>
            </a:lvl1pPr>
            <a:lvl2pPr marL="914400" marR="0" lvl="1" indent="-347344" algn="l" rtl="0">
              <a:spcBef>
                <a:spcPts val="440"/>
              </a:spcBef>
              <a:spcAft>
                <a:spcPts val="0"/>
              </a:spcAft>
              <a:buClr>
                <a:schemeClr val="accent2"/>
              </a:buClr>
              <a:buSzPts val="1870"/>
              <a:buFont typeface="Courgette"/>
              <a:buChar char="O"/>
              <a:defRPr sz="2200" b="0" i="0" u="none" strike="noStrike" cap="none">
                <a:solidFill>
                  <a:schemeClr val="dk1"/>
                </a:solidFill>
                <a:latin typeface="Libre Franklin"/>
                <a:ea typeface="Libre Franklin"/>
                <a:cs typeface="Libre Franklin"/>
                <a:sym typeface="Libre Franklin"/>
              </a:defRPr>
            </a:lvl2pPr>
            <a:lvl3pPr marL="1371600" marR="0" lvl="2" indent="-336550" algn="l" rtl="0">
              <a:spcBef>
                <a:spcPts val="400"/>
              </a:spcBef>
              <a:spcAft>
                <a:spcPts val="0"/>
              </a:spcAft>
              <a:buClr>
                <a:schemeClr val="accent2"/>
              </a:buClr>
              <a:buSzPts val="1700"/>
              <a:buFont typeface="Courgette"/>
              <a:buChar char="O"/>
              <a:defRPr sz="2000" b="0" i="0" u="none" strike="noStrike" cap="none">
                <a:solidFill>
                  <a:schemeClr val="dk1"/>
                </a:solidFill>
                <a:latin typeface="Libre Franklin"/>
                <a:ea typeface="Libre Franklin"/>
                <a:cs typeface="Libre Franklin"/>
                <a:sym typeface="Libre Franklin"/>
              </a:defRPr>
            </a:lvl3pPr>
            <a:lvl4pPr marL="1828800" marR="0" lvl="3" indent="-325755" algn="l" rtl="0">
              <a:spcBef>
                <a:spcPts val="360"/>
              </a:spcBef>
              <a:spcAft>
                <a:spcPts val="0"/>
              </a:spcAft>
              <a:buClr>
                <a:schemeClr val="accent2"/>
              </a:buClr>
              <a:buSzPts val="1530"/>
              <a:buFont typeface="Courgette"/>
              <a:buChar char="O"/>
              <a:defRPr sz="1800" b="0" i="0" u="none" strike="noStrike" cap="none">
                <a:solidFill>
                  <a:schemeClr val="dk1"/>
                </a:solidFill>
                <a:latin typeface="Libre Franklin"/>
                <a:ea typeface="Libre Franklin"/>
                <a:cs typeface="Libre Franklin"/>
                <a:sym typeface="Libre Franklin"/>
              </a:defRPr>
            </a:lvl4pPr>
            <a:lvl5pPr marL="2286000" marR="0" lvl="4" indent="-314960" algn="l" rtl="0">
              <a:spcBef>
                <a:spcPts val="320"/>
              </a:spcBef>
              <a:spcAft>
                <a:spcPts val="0"/>
              </a:spcAft>
              <a:buClr>
                <a:schemeClr val="accent2"/>
              </a:buClr>
              <a:buSzPts val="1360"/>
              <a:buFont typeface="Courgette"/>
              <a:buChar char="O"/>
              <a:defRPr sz="1600" b="0" i="0" u="none" strike="noStrike" cap="none">
                <a:solidFill>
                  <a:schemeClr val="dk1"/>
                </a:solidFill>
                <a:latin typeface="Libre Franklin"/>
                <a:ea typeface="Libre Franklin"/>
                <a:cs typeface="Libre Franklin"/>
                <a:sym typeface="Libre Franklin"/>
              </a:defRPr>
            </a:lvl5pPr>
            <a:lvl6pPr marL="2743200" marR="0" lvl="5" indent="-314960" algn="l" rtl="0">
              <a:spcBef>
                <a:spcPts val="320"/>
              </a:spcBef>
              <a:spcAft>
                <a:spcPts val="0"/>
              </a:spcAft>
              <a:buClr>
                <a:schemeClr val="accent2"/>
              </a:buClr>
              <a:buSzPts val="1360"/>
              <a:buFont typeface="Courgette"/>
              <a:buChar char="O"/>
              <a:defRPr sz="1600" b="0" i="0" u="none" strike="noStrike" cap="none">
                <a:solidFill>
                  <a:schemeClr val="dk1"/>
                </a:solidFill>
                <a:latin typeface="Libre Franklin"/>
                <a:ea typeface="Libre Franklin"/>
                <a:cs typeface="Libre Franklin"/>
                <a:sym typeface="Libre Franklin"/>
              </a:defRPr>
            </a:lvl6pPr>
            <a:lvl7pPr marL="3200400" marR="0" lvl="6" indent="-314960" algn="l" rtl="0">
              <a:spcBef>
                <a:spcPts val="320"/>
              </a:spcBef>
              <a:spcAft>
                <a:spcPts val="0"/>
              </a:spcAft>
              <a:buClr>
                <a:schemeClr val="accent2"/>
              </a:buClr>
              <a:buSzPts val="1360"/>
              <a:buFont typeface="Courgette"/>
              <a:buChar char="O"/>
              <a:defRPr sz="1600" b="0" i="0" u="none" strike="noStrike" cap="none">
                <a:solidFill>
                  <a:schemeClr val="dk1"/>
                </a:solidFill>
                <a:latin typeface="Libre Franklin"/>
                <a:ea typeface="Libre Franklin"/>
                <a:cs typeface="Libre Franklin"/>
                <a:sym typeface="Libre Franklin"/>
              </a:defRPr>
            </a:lvl7pPr>
            <a:lvl8pPr marL="3657600" marR="0" lvl="7" indent="-314959" algn="l" rtl="0">
              <a:spcBef>
                <a:spcPts val="320"/>
              </a:spcBef>
              <a:spcAft>
                <a:spcPts val="0"/>
              </a:spcAft>
              <a:buClr>
                <a:schemeClr val="accent2"/>
              </a:buClr>
              <a:buSzPts val="1360"/>
              <a:buFont typeface="Courgette"/>
              <a:buChar char="O"/>
              <a:defRPr sz="1600" b="0" i="0" u="none" strike="noStrike" cap="none">
                <a:solidFill>
                  <a:schemeClr val="dk1"/>
                </a:solidFill>
                <a:latin typeface="Libre Franklin"/>
                <a:ea typeface="Libre Franklin"/>
                <a:cs typeface="Libre Franklin"/>
                <a:sym typeface="Libre Franklin"/>
              </a:defRPr>
            </a:lvl8pPr>
            <a:lvl9pPr marL="4114800" marR="0" lvl="8" indent="-314959" algn="l" rtl="0">
              <a:spcBef>
                <a:spcPts val="320"/>
              </a:spcBef>
              <a:spcAft>
                <a:spcPts val="0"/>
              </a:spcAft>
              <a:buClr>
                <a:schemeClr val="accent2"/>
              </a:buClr>
              <a:buSzPts val="1360"/>
              <a:buFont typeface="Courgette"/>
              <a:buChar char="O"/>
              <a:defRPr sz="1600" b="0" i="0" u="none" strike="noStrike" cap="none">
                <a:solidFill>
                  <a:schemeClr val="dk1"/>
                </a:solidFill>
                <a:latin typeface="Libre Franklin"/>
                <a:ea typeface="Libre Franklin"/>
                <a:cs typeface="Libre Franklin"/>
                <a:sym typeface="Libre Franklin"/>
              </a:defRPr>
            </a:lvl9pPr>
          </a:lstStyle>
          <a:p>
            <a:endParaRPr/>
          </a:p>
        </p:txBody>
      </p:sp>
      <p:sp>
        <p:nvSpPr>
          <p:cNvPr id="128" name="Google Shape;128;p14"/>
          <p:cNvSpPr txBox="1">
            <a:spLocks noGrp="1"/>
          </p:cNvSpPr>
          <p:nvPr>
            <p:ph type="dt" idx="10"/>
          </p:nvPr>
        </p:nvSpPr>
        <p:spPr>
          <a:xfrm rot="60000">
            <a:off x="6345237" y="5888037"/>
            <a:ext cx="1214437" cy="365125"/>
          </a:xfrm>
          <a:prstGeom prst="rect">
            <a:avLst/>
          </a:prstGeom>
          <a:noFill/>
          <a:ln>
            <a:noFill/>
          </a:ln>
        </p:spPr>
        <p:txBody>
          <a:bodyPr spcFirstLastPara="1" wrap="square" lIns="91425" tIns="45700" rIns="91425" bIns="45700" anchor="ctr" anchorCtr="0">
            <a:noAutofit/>
          </a:bodyPr>
          <a:lstStyle>
            <a:lvl1pPr marR="0" lvl="0" algn="r" rtl="0">
              <a:lnSpc>
                <a:spcPct val="100000"/>
              </a:lnSpc>
              <a:spcBef>
                <a:spcPts val="0"/>
              </a:spcBef>
              <a:spcAft>
                <a:spcPts val="0"/>
              </a:spcAft>
              <a:buSzPts val="1400"/>
              <a:buNone/>
              <a:defRPr sz="1200" b="0" i="0" u="none">
                <a:solidFill>
                  <a:schemeClr val="dk2"/>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2pPr>
            <a:lvl3pPr marR="0" lvl="2"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3pPr>
            <a:lvl4pPr marR="0" lvl="3"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4pPr>
            <a:lvl5pPr marR="0" lvl="4"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5pPr>
            <a:lvl6pPr marR="0" lvl="5"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6pPr>
            <a:lvl7pPr marR="0" lvl="6"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7pPr>
            <a:lvl8pPr marR="0" lvl="7"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8pPr>
            <a:lvl9pPr marR="0" lvl="8"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9pPr>
          </a:lstStyle>
          <a:p>
            <a:endParaRPr/>
          </a:p>
        </p:txBody>
      </p:sp>
      <p:sp>
        <p:nvSpPr>
          <p:cNvPr id="129" name="Google Shape;129;p14"/>
          <p:cNvSpPr txBox="1">
            <a:spLocks noGrp="1"/>
          </p:cNvSpPr>
          <p:nvPr>
            <p:ph type="ftr" idx="11"/>
          </p:nvPr>
        </p:nvSpPr>
        <p:spPr>
          <a:xfrm rot="-60000">
            <a:off x="914400" y="5830887"/>
            <a:ext cx="3319462"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400" b="0" i="0" u="none">
                <a:solidFill>
                  <a:schemeClr val="dk2"/>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2pPr>
            <a:lvl3pPr marR="0" lvl="2"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3pPr>
            <a:lvl4pPr marR="0" lvl="3"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4pPr>
            <a:lvl5pPr marR="0" lvl="4"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5pPr>
            <a:lvl6pPr marR="0" lvl="5"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6pPr>
            <a:lvl7pPr marR="0" lvl="6"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7pPr>
            <a:lvl8pPr marR="0" lvl="7"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8pPr>
            <a:lvl9pPr marR="0" lvl="8" algn="l" rtl="0">
              <a:lnSpc>
                <a:spcPct val="100000"/>
              </a:lnSpc>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9pPr>
          </a:lstStyle>
          <a:p>
            <a:endParaRPr/>
          </a:p>
        </p:txBody>
      </p:sp>
      <p:sp>
        <p:nvSpPr>
          <p:cNvPr id="130" name="Google Shape;130;p14"/>
          <p:cNvSpPr txBox="1">
            <a:spLocks noGrp="1"/>
          </p:cNvSpPr>
          <p:nvPr>
            <p:ph type="sldNum" idx="12"/>
          </p:nvPr>
        </p:nvSpPr>
        <p:spPr>
          <a:xfrm rot="60000">
            <a:off x="7562850" y="5900737"/>
            <a:ext cx="554037"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chemeClr val="dk2"/>
              </a:buClr>
              <a:buSzPts val="1400"/>
              <a:buFont typeface="Arial"/>
              <a:buNone/>
              <a:defRPr sz="1400" b="0" i="0" u="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solidFill>
                <a:srgbClr val="000000"/>
              </a:solidFill>
            </a:endParaRPr>
          </a:p>
        </p:txBody>
      </p:sp>
    </p:spTree>
  </p:cSld>
  <p:clrMap bg1="lt1" tx1="dk1" bg2="dk2" tx2="lt2" accent1="accent1" accent2="accent2" accent3="accent3" accent4="accent4" accent5="accent5" accent6="accent6" hlink="hlink" folHlink="folHlink"/>
  <p:sldLayoutIdLst>
    <p:sldLayoutId id="214748365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arget="../media/image1.jpg" Type="http://schemas.openxmlformats.org/officeDocument/2006/relationships/image"/><Relationship Id="rId2" Target="../notesSlides/notesSlide1.xml" Type="http://schemas.openxmlformats.org/officeDocument/2006/relationships/notesSlide"/><Relationship Id="rId1" Target="../slideLayouts/slideLayout1.xml" Type="http://schemas.openxmlformats.org/officeDocument/2006/relationships/slideLayout"/><Relationship Id="rId4" Target="../media/image4.jpeg" Type="http://schemas.openxmlformats.org/officeDocument/2006/relationships/image"/></Relationships>
</file>

<file path=ppt/slides/_rels/slide10.xml.rels><?xml version="1.0" encoding="UTF-8" standalone="yes" ?><Relationships xmlns="http://schemas.openxmlformats.org/package/2006/relationships"><Relationship Id="rId3" Target="../media/image1.jpg" Type="http://schemas.openxmlformats.org/officeDocument/2006/relationships/image"/><Relationship Id="rId2" Target="../notesSlides/notesSlide10.xml" Type="http://schemas.openxmlformats.org/officeDocument/2006/relationships/notesSlide"/><Relationship Id="rId1" Target="../slideLayouts/slideLayout9.xml" Type="http://schemas.openxmlformats.org/officeDocument/2006/relationships/slideLayout"/><Relationship Id="rId5" Target="../media/image18.jpeg" Type="http://schemas.openxmlformats.org/officeDocument/2006/relationships/image"/><Relationship Id="rId4" Target="../media/image5.jpeg" Type="http://schemas.openxmlformats.org/officeDocument/2006/relationships/image"/></Relationships>
</file>

<file path=ppt/slides/_rels/slide11.xml.rels><?xml version="1.0" encoding="UTF-8" standalone="yes" ?><Relationships xmlns="http://schemas.openxmlformats.org/package/2006/relationships"><Relationship Id="rId3" Target="../media/image1.jpg" Type="http://schemas.openxmlformats.org/officeDocument/2006/relationships/image"/><Relationship Id="rId7" Target="../media/image21.jpeg" Type="http://schemas.openxmlformats.org/officeDocument/2006/relationships/image"/><Relationship Id="rId2" Target="../notesSlides/notesSlide11.xml" Type="http://schemas.openxmlformats.org/officeDocument/2006/relationships/notesSlide"/><Relationship Id="rId1" Target="../slideLayouts/slideLayout2.xml" Type="http://schemas.openxmlformats.org/officeDocument/2006/relationships/slideLayout"/><Relationship Id="rId6" Target="../media/image20.jpeg" Type="http://schemas.openxmlformats.org/officeDocument/2006/relationships/image"/><Relationship Id="rId5" Target="../media/image19.jpeg" Type="http://schemas.openxmlformats.org/officeDocument/2006/relationships/image"/><Relationship Id="rId4" Target="../media/image5.jpeg" Type="http://schemas.openxmlformats.org/officeDocument/2006/relationships/image"/></Relationships>
</file>

<file path=ppt/slides/_rels/slide12.xml.rels><?xml version="1.0" encoding="UTF-8" standalone="yes" ?><Relationships xmlns="http://schemas.openxmlformats.org/package/2006/relationships"><Relationship Id="rId3" Target="../media/image1.jpg" Type="http://schemas.openxmlformats.org/officeDocument/2006/relationships/image"/><Relationship Id="rId2" Target="../notesSlides/notesSlide12.xml" Type="http://schemas.openxmlformats.org/officeDocument/2006/relationships/notesSlide"/><Relationship Id="rId1" Target="../slideLayouts/slideLayout2.xml" Type="http://schemas.openxmlformats.org/officeDocument/2006/relationships/slideLayout"/><Relationship Id="rId6" Target="../media/image23.jpeg" Type="http://schemas.openxmlformats.org/officeDocument/2006/relationships/image"/><Relationship Id="rId5" Target="../media/image22.jpeg" Type="http://schemas.openxmlformats.org/officeDocument/2006/relationships/image"/><Relationship Id="rId4" Target="../media/image5.jpeg" Type="http://schemas.openxmlformats.org/officeDocument/2006/relationships/image"/></Relationships>
</file>

<file path=ppt/slides/_rels/slide13.xml.rels><?xml version="1.0" encoding="UTF-8" standalone="yes" ?><Relationships xmlns="http://schemas.openxmlformats.org/package/2006/relationships"><Relationship Id="rId3" Target="../media/image1.jpg" Type="http://schemas.openxmlformats.org/officeDocument/2006/relationships/image"/><Relationship Id="rId2" Target="../notesSlides/notesSlide13.xml" Type="http://schemas.openxmlformats.org/officeDocument/2006/relationships/notesSlide"/><Relationship Id="rId1" Target="../slideLayouts/slideLayout2.xml" Type="http://schemas.openxmlformats.org/officeDocument/2006/relationships/slideLayout"/><Relationship Id="rId5" Target="../media/image25.jpeg" Type="http://schemas.openxmlformats.org/officeDocument/2006/relationships/image"/><Relationship Id="rId4" Target="../media/image24.jpeg" Type="http://schemas.openxmlformats.org/officeDocument/2006/relationships/image"/></Relationships>
</file>

<file path=ppt/slides/_rels/slide14.xml.rels><?xml version="1.0" encoding="UTF-8" standalone="yes" ?><Relationships xmlns="http://schemas.openxmlformats.org/package/2006/relationships"><Relationship Id="rId3" Target="../media/image27.jpeg" Type="http://schemas.openxmlformats.org/officeDocument/2006/relationships/image"/><Relationship Id="rId2" Target="../media/image26.jpeg" Type="http://schemas.openxmlformats.org/officeDocument/2006/relationships/image"/><Relationship Id="rId1" Target="../slideLayouts/slideLayout2.xml" Type="http://schemas.openxmlformats.org/officeDocument/2006/relationships/slideLayout"/></Relationships>
</file>

<file path=ppt/slides/_rels/slide15.xml.rels><?xml version="1.0" encoding="UTF-8" standalone="yes" ?><Relationships xmlns="http://schemas.openxmlformats.org/package/2006/relationships"><Relationship Id="rId3" Target="../media/image29.jpeg" Type="http://schemas.openxmlformats.org/officeDocument/2006/relationships/image"/><Relationship Id="rId2" Target="../media/image28.jpeg" Type="http://schemas.openxmlformats.org/officeDocument/2006/relationships/image"/><Relationship Id="rId1" Target="../slideLayouts/slideLayout2.xml" Type="http://schemas.openxmlformats.org/officeDocument/2006/relationships/slideLayout"/></Relationships>
</file>

<file path=ppt/slides/_rels/slide16.xml.rels><?xml version="1.0" encoding="UTF-8" standalone="yes" ?><Relationships xmlns="http://schemas.openxmlformats.org/package/2006/relationships"><Relationship Id="rId3" Target="../media/image31.jpeg" Type="http://schemas.openxmlformats.org/officeDocument/2006/relationships/image"/><Relationship Id="rId2" Target="../media/image30.jpeg" Type="http://schemas.openxmlformats.org/officeDocument/2006/relationships/image"/><Relationship Id="rId1" Target="../slideLayouts/slideLayout2.xml" Type="http://schemas.openxmlformats.org/officeDocument/2006/relationships/slideLayout"/><Relationship Id="rId4" Target="../media/image32.jpeg" Type="http://schemas.openxmlformats.org/officeDocument/2006/relationships/image"/></Relationships>
</file>

<file path=ppt/slides/_rels/slide17.xml.rels><?xml version="1.0" encoding="UTF-8" standalone="yes" ?><Relationships xmlns="http://schemas.openxmlformats.org/package/2006/relationships"><Relationship Id="rId3" Target="../media/image34.jpeg" Type="http://schemas.openxmlformats.org/officeDocument/2006/relationships/image"/><Relationship Id="rId2" Target="../media/image33.jpeg" Type="http://schemas.openxmlformats.org/officeDocument/2006/relationships/image"/><Relationship Id="rId1" Target="../slideLayouts/slideLayout2.xml" Type="http://schemas.openxmlformats.org/officeDocument/2006/relationships/slideLayout"/></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arget="../media/image1.jpg" Type="http://schemas.openxmlformats.org/officeDocument/2006/relationships/image"/><Relationship Id="rId2" Target="../notesSlides/notesSlide2.xml" Type="http://schemas.openxmlformats.org/officeDocument/2006/relationships/notesSlide"/><Relationship Id="rId1" Target="../slideLayouts/slideLayout9.xml" Type="http://schemas.openxmlformats.org/officeDocument/2006/relationships/slideLayout"/><Relationship Id="rId5" Target="../media/image6.jpeg" Type="http://schemas.openxmlformats.org/officeDocument/2006/relationships/image"/><Relationship Id="rId4" Target="../media/image5.jpeg" Type="http://schemas.openxmlformats.org/officeDocument/2006/relationships/image"/></Relationships>
</file>

<file path=ppt/slides/_rels/slide20.xml.rels><?xml version="1.0" encoding="UTF-8" standalone="yes" ?><Relationships xmlns="http://schemas.openxmlformats.org/package/2006/relationships"><Relationship Id="rId3" Target="../media/image36.jpeg" Type="http://schemas.openxmlformats.org/officeDocument/2006/relationships/image"/><Relationship Id="rId2" Target="../media/image35.jpeg" Type="http://schemas.openxmlformats.org/officeDocument/2006/relationships/image"/><Relationship Id="rId1" Target="../slideLayouts/slideLayout2.xml" Type="http://schemas.openxmlformats.org/officeDocument/2006/relationships/slideLayout"/></Relationships>
</file>

<file path=ppt/slides/_rels/slide21.xml.rels><?xml version="1.0" encoding="UTF-8" standalone="yes" ?><Relationships xmlns="http://schemas.openxmlformats.org/package/2006/relationships"><Relationship Id="rId3" Target="../media/image38.jpeg" Type="http://schemas.openxmlformats.org/officeDocument/2006/relationships/image"/><Relationship Id="rId2" Target="../media/image37.jpeg" Type="http://schemas.openxmlformats.org/officeDocument/2006/relationships/image"/><Relationship Id="rId1" Target="../slideLayouts/slideLayout2.xml" Type="http://schemas.openxmlformats.org/officeDocument/2006/relationships/slideLayout"/></Relationships>
</file>

<file path=ppt/slides/_rels/slide22.xml.rels><?xml version="1.0" encoding="UTF-8" standalone="yes" ?><Relationships xmlns="http://schemas.openxmlformats.org/package/2006/relationships"><Relationship Id="rId3" Target="../media/image40.jpeg" Type="http://schemas.openxmlformats.org/officeDocument/2006/relationships/image"/><Relationship Id="rId2" Target="../media/image39.jpeg" Type="http://schemas.openxmlformats.org/officeDocument/2006/relationships/image"/><Relationship Id="rId1" Target="../slideLayouts/slideLayout2.xml" Type="http://schemas.openxmlformats.org/officeDocument/2006/relationships/slideLayout"/></Relationships>
</file>

<file path=ppt/slides/_rels/slide23.xml.rels><?xml version="1.0" encoding="UTF-8" standalone="yes" ?><Relationships xmlns="http://schemas.openxmlformats.org/package/2006/relationships"><Relationship Id="rId3" Target="../media/image42.jpeg" Type="http://schemas.openxmlformats.org/officeDocument/2006/relationships/image"/><Relationship Id="rId2" Target="../media/image41.jpeg" Type="http://schemas.openxmlformats.org/officeDocument/2006/relationships/image"/><Relationship Id="rId1" Target="../slideLayouts/slideLayout2.xml" Type="http://schemas.openxmlformats.org/officeDocument/2006/relationships/slideLayout"/></Relationships>
</file>

<file path=ppt/slides/_rels/slide24.xml.rels><?xml version="1.0" encoding="UTF-8" standalone="yes" ?><Relationships xmlns="http://schemas.openxmlformats.org/package/2006/relationships"><Relationship Id="rId2" Target="../media/image43.jpeg" Type="http://schemas.openxmlformats.org/officeDocument/2006/relationships/image"/><Relationship Id="rId1" Target="../slideLayouts/slideLayout2.xml" Type="http://schemas.openxmlformats.org/officeDocument/2006/relationships/slideLayout"/></Relationships>
</file>

<file path=ppt/slides/_rels/slide3.xml.rels><?xml version="1.0" encoding="UTF-8" standalone="yes" ?><Relationships xmlns="http://schemas.openxmlformats.org/package/2006/relationships"><Relationship Id="rId3" Target="../media/image1.jpg" Type="http://schemas.openxmlformats.org/officeDocument/2006/relationships/image"/><Relationship Id="rId2" Target="../notesSlides/notesSlide3.xml" Type="http://schemas.openxmlformats.org/officeDocument/2006/relationships/notesSlide"/><Relationship Id="rId1" Target="../slideLayouts/slideLayout1.xml" Type="http://schemas.openxmlformats.org/officeDocument/2006/relationships/slideLayout"/><Relationship Id="rId6" Target="../media/image8.jpeg" Type="http://schemas.openxmlformats.org/officeDocument/2006/relationships/image"/><Relationship Id="rId5" Target="../media/image7.jpeg" Type="http://schemas.openxmlformats.org/officeDocument/2006/relationships/image"/><Relationship Id="rId4" Target="../media/image5.jpeg" Type="http://schemas.openxmlformats.org/officeDocument/2006/relationships/image"/></Relationships>
</file>

<file path=ppt/slides/_rels/slide4.xml.rels><?xml version="1.0" encoding="UTF-8" standalone="yes" ?><Relationships xmlns="http://schemas.openxmlformats.org/package/2006/relationships"><Relationship Id="rId3" Target="../media/image1.jpg" Type="http://schemas.openxmlformats.org/officeDocument/2006/relationships/image"/><Relationship Id="rId2" Target="../notesSlides/notesSlide4.xml" Type="http://schemas.openxmlformats.org/officeDocument/2006/relationships/notesSlide"/><Relationship Id="rId1" Target="../slideLayouts/slideLayout9.xml" Type="http://schemas.openxmlformats.org/officeDocument/2006/relationships/slideLayout"/><Relationship Id="rId4" Target="../media/image5.jpeg" Type="http://schemas.openxmlformats.org/officeDocument/2006/relationships/image"/></Relationships>
</file>

<file path=ppt/slides/_rels/slide5.xml.rels><?xml version="1.0" encoding="UTF-8" standalone="yes" ?><Relationships xmlns="http://schemas.openxmlformats.org/package/2006/relationships"><Relationship Id="rId8" Target="../media/image12.jpeg" Type="http://schemas.openxmlformats.org/officeDocument/2006/relationships/image"/><Relationship Id="rId3" Target="../media/image1.jpg" Type="http://schemas.openxmlformats.org/officeDocument/2006/relationships/image"/><Relationship Id="rId7" Target="../media/image11.jpeg" Type="http://schemas.openxmlformats.org/officeDocument/2006/relationships/image"/><Relationship Id="rId2" Target="../notesSlides/notesSlide5.xml" Type="http://schemas.openxmlformats.org/officeDocument/2006/relationships/notesSlide"/><Relationship Id="rId1" Target="../slideLayouts/slideLayout2.xml" Type="http://schemas.openxmlformats.org/officeDocument/2006/relationships/slideLayout"/><Relationship Id="rId6" Target="../media/image10.jpeg" Type="http://schemas.openxmlformats.org/officeDocument/2006/relationships/image"/><Relationship Id="rId5" Target="../media/image9.jpeg" Type="http://schemas.openxmlformats.org/officeDocument/2006/relationships/image"/><Relationship Id="rId4" Target="../media/image5.jpeg" Type="http://schemas.openxmlformats.org/officeDocument/2006/relationships/image"/></Relationships>
</file>

<file path=ppt/slides/_rels/slide6.xml.rels><?xml version="1.0" encoding="UTF-8" standalone="yes" ?><Relationships xmlns="http://schemas.openxmlformats.org/package/2006/relationships"><Relationship Id="rId3" Target="../media/image1.jpg" Type="http://schemas.openxmlformats.org/officeDocument/2006/relationships/image"/><Relationship Id="rId2" Target="../notesSlides/notesSlide6.xml" Type="http://schemas.openxmlformats.org/officeDocument/2006/relationships/notesSlide"/><Relationship Id="rId1" Target="../slideLayouts/slideLayout9.xml" Type="http://schemas.openxmlformats.org/officeDocument/2006/relationships/slideLayout"/><Relationship Id="rId4" Target="../media/image5.jpeg" Type="http://schemas.openxmlformats.org/officeDocument/2006/relationships/image"/></Relationships>
</file>

<file path=ppt/slides/_rels/slide7.xml.rels><?xml version="1.0" encoding="UTF-8" standalone="yes" ?><Relationships xmlns="http://schemas.openxmlformats.org/package/2006/relationships"><Relationship Id="rId3" Target="../media/image1.jpg" Type="http://schemas.openxmlformats.org/officeDocument/2006/relationships/image"/><Relationship Id="rId2" Target="../notesSlides/notesSlide7.xml" Type="http://schemas.openxmlformats.org/officeDocument/2006/relationships/notesSlide"/><Relationship Id="rId1" Target="../slideLayouts/slideLayout9.xml" Type="http://schemas.openxmlformats.org/officeDocument/2006/relationships/slideLayout"/><Relationship Id="rId6" Target="../media/image14.jpeg" Type="http://schemas.openxmlformats.org/officeDocument/2006/relationships/image"/><Relationship Id="rId5" Target="../media/image13.jpeg" Type="http://schemas.openxmlformats.org/officeDocument/2006/relationships/image"/><Relationship Id="rId4" Target="../media/image5.jpeg" Type="http://schemas.openxmlformats.org/officeDocument/2006/relationships/image"/></Relationships>
</file>

<file path=ppt/slides/_rels/slide8.xml.rels><?xml version="1.0" encoding="UTF-8" standalone="yes" ?><Relationships xmlns="http://schemas.openxmlformats.org/package/2006/relationships"><Relationship Id="rId3" Target="../media/image1.jpg" Type="http://schemas.openxmlformats.org/officeDocument/2006/relationships/image"/><Relationship Id="rId2" Target="../notesSlides/notesSlide8.xml" Type="http://schemas.openxmlformats.org/officeDocument/2006/relationships/notesSlide"/><Relationship Id="rId1" Target="../slideLayouts/slideLayout9.xml" Type="http://schemas.openxmlformats.org/officeDocument/2006/relationships/slideLayout"/><Relationship Id="rId5" Target="../media/image15.jpeg" Type="http://schemas.openxmlformats.org/officeDocument/2006/relationships/image"/><Relationship Id="rId4" Target="../media/image5.jpeg" Type="http://schemas.openxmlformats.org/officeDocument/2006/relationships/image"/></Relationships>
</file>

<file path=ppt/slides/_rels/slide9.xml.rels><?xml version="1.0" encoding="UTF-8" standalone="yes" ?><Relationships xmlns="http://schemas.openxmlformats.org/package/2006/relationships"><Relationship Id="rId3" Target="../media/image1.jpg" Type="http://schemas.openxmlformats.org/officeDocument/2006/relationships/image"/><Relationship Id="rId2" Target="../notesSlides/notesSlide9.xml" Type="http://schemas.openxmlformats.org/officeDocument/2006/relationships/notesSlide"/><Relationship Id="rId1" Target="../slideLayouts/slideLayout9.xml" Type="http://schemas.openxmlformats.org/officeDocument/2006/relationships/slideLayout"/><Relationship Id="rId6" Target="../media/image17.jpeg" Type="http://schemas.openxmlformats.org/officeDocument/2006/relationships/image"/><Relationship Id="rId5" Target="../media/image16.jpeg" Type="http://schemas.openxmlformats.org/officeDocument/2006/relationships/image"/><Relationship Id="rId4" Target="../media/image5.jpe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41"/>
        <p:cNvGrpSpPr/>
        <p:nvPr/>
      </p:nvGrpSpPr>
      <p:grpSpPr>
        <a:xfrm>
          <a:off x="0" y="0"/>
          <a:ext cx="0" cy="0"/>
          <a:chOff x="0" y="0"/>
          <a:chExt cx="0" cy="0"/>
        </a:xfrm>
      </p:grpSpPr>
      <p:sp>
        <p:nvSpPr>
          <p:cNvPr id="145" name="Google Shape;145;p16"/>
          <p:cNvSpPr txBox="1"/>
          <p:nvPr/>
        </p:nvSpPr>
        <p:spPr>
          <a:xfrm>
            <a:off x="1440383" y="899508"/>
            <a:ext cx="6141854" cy="2393950"/>
          </a:xfrm>
          <a:prstGeom prst="rect">
            <a:avLst/>
          </a:prstGeom>
          <a:noFill/>
          <a:ln>
            <a:noFill/>
          </a:ln>
        </p:spPr>
        <p:txBody>
          <a:bodyPr spcFirstLastPara="1" wrap="square" lIns="91425" tIns="45700" rIns="91425" bIns="45700" anchor="t" anchorCtr="0">
            <a:noAutofit/>
          </a:bodyPr>
          <a:lstStyle/>
          <a:p>
            <a:pPr algn="ctr"/>
            <a:r>
              <a:rPr lang="kk-KZ" dirty="0"/>
              <a:t> </a:t>
            </a:r>
            <a:r>
              <a:rPr lang="kk-KZ" sz="3600" b="1" i="1" dirty="0">
                <a:latin typeface="Times New Roman" pitchFamily="18" charset="0"/>
                <a:cs typeface="Times New Roman" pitchFamily="18" charset="0"/>
              </a:rPr>
              <a:t>«БУЛЛИНГ. БАЛАНЫҢ БАРЛЫҚ ҚАТЫГЕЗДІКТЕН ҚОРҒАЛУҒА ҚҰҚЫҒЫ</a:t>
            </a:r>
            <a:r>
              <a:rPr lang="kk-KZ" sz="3600" b="1" i="1" dirty="0" smtClean="0">
                <a:latin typeface="Times New Roman" pitchFamily="18" charset="0"/>
                <a:cs typeface="Times New Roman" pitchFamily="18" charset="0"/>
              </a:rPr>
              <a:t>» жобасы</a:t>
            </a:r>
            <a:endParaRPr lang="ru-RU" sz="3600" b="1" i="1" dirty="0">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22585" y="3293458"/>
            <a:ext cx="5087815" cy="2556357"/>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226"/>
        <p:cNvGrpSpPr/>
        <p:nvPr/>
      </p:nvGrpSpPr>
      <p:grpSpPr>
        <a:xfrm>
          <a:off x="0" y="0"/>
          <a:ext cx="0" cy="0"/>
          <a:chOff x="0" y="0"/>
          <a:chExt cx="0" cy="0"/>
        </a:xfrm>
      </p:grpSpPr>
      <p:sp>
        <p:nvSpPr>
          <p:cNvPr id="230" name="Google Shape;230;p25">
            <a:hlinkClick r:id="" action="ppaction://hlinkshowjump?jump=nextslide"/>
          </p:cNvPr>
          <p:cNvSpPr/>
          <p:nvPr/>
        </p:nvSpPr>
        <p:spPr>
          <a:xfrm>
            <a:off x="8244408" y="2708920"/>
            <a:ext cx="899592" cy="1080120"/>
          </a:xfrm>
          <a:prstGeom prst="rightArrow">
            <a:avLst>
              <a:gd name="adj1" fmla="val 50000"/>
              <a:gd name="adj2" fmla="val 50000"/>
            </a:avLst>
          </a:prstGeom>
          <a:blipFill rotWithShape="1">
            <a:blip r:embed="rId4">
              <a:alphaModFix/>
            </a:blip>
            <a:stretch>
              <a:fillRect/>
            </a:stretch>
          </a:blipFill>
          <a:ln w="15875"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Libre Franklin"/>
              <a:buNone/>
            </a:pPr>
            <a:endParaRPr sz="1800" b="0" i="0" u="none" strike="noStrike" cap="none">
              <a:solidFill>
                <a:schemeClr val="lt1"/>
              </a:solidFill>
              <a:latin typeface="Libre Franklin"/>
              <a:ea typeface="Libre Franklin"/>
              <a:cs typeface="Libre Franklin"/>
              <a:sym typeface="Libre Franklin"/>
            </a:endParaRPr>
          </a:p>
        </p:txBody>
      </p:sp>
      <p:sp>
        <p:nvSpPr>
          <p:cNvPr id="231" name="Google Shape;231;p25">
            <a:hlinkClick r:id="" action="ppaction://hlinkshowjump?jump=previousslide"/>
          </p:cNvPr>
          <p:cNvSpPr/>
          <p:nvPr/>
        </p:nvSpPr>
        <p:spPr>
          <a:xfrm rot="10800000">
            <a:off x="0" y="2708920"/>
            <a:ext cx="899592" cy="1080120"/>
          </a:xfrm>
          <a:prstGeom prst="rightArrow">
            <a:avLst>
              <a:gd name="adj1" fmla="val 50000"/>
              <a:gd name="adj2" fmla="val 50000"/>
            </a:avLst>
          </a:prstGeom>
          <a:blipFill rotWithShape="1">
            <a:blip r:embed="rId4">
              <a:alphaModFix/>
            </a:blip>
            <a:stretch>
              <a:fillRect/>
            </a:stretch>
          </a:blipFill>
          <a:ln w="15875"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Libre Franklin"/>
              <a:buNone/>
            </a:pPr>
            <a:endParaRPr sz="1800" b="0" i="0" u="none" strike="noStrike" cap="none">
              <a:solidFill>
                <a:schemeClr val="lt1"/>
              </a:solidFill>
              <a:latin typeface="Libre Franklin"/>
              <a:ea typeface="Libre Franklin"/>
              <a:cs typeface="Libre Franklin"/>
              <a:sym typeface="Libre Franklin"/>
            </a:endParaRPr>
          </a:p>
        </p:txBody>
      </p:sp>
      <p:sp>
        <p:nvSpPr>
          <p:cNvPr id="4" name="Прямоугольник 3"/>
          <p:cNvSpPr/>
          <p:nvPr/>
        </p:nvSpPr>
        <p:spPr>
          <a:xfrm>
            <a:off x="1221896" y="1214223"/>
            <a:ext cx="6578825" cy="3877985"/>
          </a:xfrm>
          <a:prstGeom prst="rect">
            <a:avLst/>
          </a:prstGeom>
        </p:spPr>
        <p:txBody>
          <a:bodyPr wrap="square">
            <a:spAutoFit/>
          </a:bodyPr>
          <a:lstStyle/>
          <a:p>
            <a:pPr algn="ctr"/>
            <a:r>
              <a:rPr lang="ru-RU" sz="3200" b="1" i="1" dirty="0" err="1">
                <a:solidFill>
                  <a:srgbClr val="002060"/>
                </a:solidFill>
                <a:latin typeface="Times New Roman" pitchFamily="18" charset="0"/>
                <a:cs typeface="Times New Roman" pitchFamily="18" charset="0"/>
              </a:rPr>
              <a:t>Көмектесу</a:t>
            </a:r>
            <a:r>
              <a:rPr lang="ru-RU" sz="3200" b="1" i="1" dirty="0">
                <a:solidFill>
                  <a:srgbClr val="002060"/>
                </a:solidFill>
                <a:latin typeface="Times New Roman" pitchFamily="18" charset="0"/>
                <a:cs typeface="Times New Roman" pitchFamily="18" charset="0"/>
              </a:rPr>
              <a:t> </a:t>
            </a:r>
            <a:r>
              <a:rPr lang="ru-RU" sz="3200" b="1" i="1" dirty="0" err="1">
                <a:solidFill>
                  <a:srgbClr val="002060"/>
                </a:solidFill>
                <a:latin typeface="Times New Roman" pitchFamily="18" charset="0"/>
                <a:cs typeface="Times New Roman" pitchFamily="18" charset="0"/>
              </a:rPr>
              <a:t>үшін</a:t>
            </a:r>
            <a:r>
              <a:rPr lang="ru-RU" sz="3200" b="1" i="1" dirty="0">
                <a:solidFill>
                  <a:srgbClr val="002060"/>
                </a:solidFill>
                <a:latin typeface="Times New Roman" pitchFamily="18" charset="0"/>
                <a:cs typeface="Times New Roman" pitchFamily="18" charset="0"/>
              </a:rPr>
              <a:t> не </a:t>
            </a:r>
            <a:r>
              <a:rPr lang="ru-RU" sz="3200" b="1" i="1" dirty="0" err="1">
                <a:solidFill>
                  <a:srgbClr val="002060"/>
                </a:solidFill>
                <a:latin typeface="Times New Roman" pitchFamily="18" charset="0"/>
                <a:cs typeface="Times New Roman" pitchFamily="18" charset="0"/>
              </a:rPr>
              <a:t>істеуге</a:t>
            </a:r>
            <a:r>
              <a:rPr lang="ru-RU" sz="3200" b="1" i="1" dirty="0">
                <a:solidFill>
                  <a:srgbClr val="002060"/>
                </a:solidFill>
                <a:latin typeface="Times New Roman" pitchFamily="18" charset="0"/>
                <a:cs typeface="Times New Roman" pitchFamily="18" charset="0"/>
              </a:rPr>
              <a:t> </a:t>
            </a:r>
            <a:r>
              <a:rPr lang="ru-RU" sz="3200" b="1" i="1" dirty="0" err="1">
                <a:solidFill>
                  <a:srgbClr val="002060"/>
                </a:solidFill>
                <a:latin typeface="Times New Roman" pitchFamily="18" charset="0"/>
                <a:cs typeface="Times New Roman" pitchFamily="18" charset="0"/>
              </a:rPr>
              <a:t>болады</a:t>
            </a:r>
            <a:r>
              <a:rPr lang="ru-RU" sz="3200" b="1" i="1" dirty="0" smtClean="0">
                <a:solidFill>
                  <a:srgbClr val="002060"/>
                </a:solidFill>
                <a:latin typeface="Times New Roman" pitchFamily="18" charset="0"/>
                <a:cs typeface="Times New Roman" pitchFamily="18" charset="0"/>
              </a:rPr>
              <a:t>?</a:t>
            </a:r>
          </a:p>
          <a:p>
            <a:endParaRPr lang="ru-RU" b="1" dirty="0" smtClean="0"/>
          </a:p>
          <a:p>
            <a:endParaRPr lang="ru-RU" dirty="0"/>
          </a:p>
          <a:p>
            <a:pPr marL="285750" indent="-285750">
              <a:buFont typeface="Wingdings" pitchFamily="2" charset="2"/>
              <a:buChar char="v"/>
            </a:pPr>
            <a:r>
              <a:rPr lang="ru-RU" b="1" dirty="0">
                <a:solidFill>
                  <a:srgbClr val="7030A0"/>
                </a:solidFill>
                <a:latin typeface="Times New Roman" pitchFamily="18" charset="0"/>
                <a:cs typeface="Times New Roman" pitchFamily="18" charset="0"/>
              </a:rPr>
              <a:t>1. </a:t>
            </a:r>
            <a:r>
              <a:rPr lang="ru-RU" b="1" dirty="0" err="1">
                <a:solidFill>
                  <a:srgbClr val="7030A0"/>
                </a:solidFill>
                <a:latin typeface="Times New Roman" pitchFamily="18" charset="0"/>
                <a:cs typeface="Times New Roman" pitchFamily="18" charset="0"/>
              </a:rPr>
              <a:t>Суицидке</a:t>
            </a:r>
            <a:r>
              <a:rPr lang="ru-RU" b="1" dirty="0">
                <a:solidFill>
                  <a:srgbClr val="7030A0"/>
                </a:solidFill>
                <a:latin typeface="Times New Roman" pitchFamily="18" charset="0"/>
                <a:cs typeface="Times New Roman" pitchFamily="18" charset="0"/>
              </a:rPr>
              <a:t> бару </a:t>
            </a:r>
            <a:r>
              <a:rPr lang="ru-RU" b="1" dirty="0" err="1">
                <a:solidFill>
                  <a:srgbClr val="7030A0"/>
                </a:solidFill>
                <a:latin typeface="Times New Roman" pitchFamily="18" charset="0"/>
                <a:cs typeface="Times New Roman" pitchFamily="18" charset="0"/>
              </a:rPr>
              <a:t>себебін</a:t>
            </a:r>
            <a:r>
              <a:rPr lang="ru-RU" b="1" dirty="0">
                <a:solidFill>
                  <a:srgbClr val="7030A0"/>
                </a:solidFill>
                <a:latin typeface="Times New Roman" pitchFamily="18" charset="0"/>
                <a:cs typeface="Times New Roman" pitchFamily="18" charset="0"/>
              </a:rPr>
              <a:t> </a:t>
            </a:r>
            <a:r>
              <a:rPr lang="ru-RU" b="1" dirty="0" err="1">
                <a:solidFill>
                  <a:srgbClr val="7030A0"/>
                </a:solidFill>
                <a:latin typeface="Times New Roman" pitchFamily="18" charset="0"/>
                <a:cs typeface="Times New Roman" pitchFamily="18" charset="0"/>
              </a:rPr>
              <a:t>ашатын</a:t>
            </a:r>
            <a:r>
              <a:rPr lang="ru-RU" b="1" dirty="0">
                <a:solidFill>
                  <a:srgbClr val="7030A0"/>
                </a:solidFill>
                <a:latin typeface="Times New Roman" pitchFamily="18" charset="0"/>
                <a:cs typeface="Times New Roman" pitchFamily="18" charset="0"/>
              </a:rPr>
              <a:t> </a:t>
            </a:r>
            <a:r>
              <a:rPr lang="ru-RU" b="1" dirty="0" err="1">
                <a:solidFill>
                  <a:srgbClr val="7030A0"/>
                </a:solidFill>
                <a:latin typeface="Times New Roman" pitchFamily="18" charset="0"/>
                <a:cs typeface="Times New Roman" pitchFamily="18" charset="0"/>
              </a:rPr>
              <a:t>кілтті</a:t>
            </a:r>
            <a:r>
              <a:rPr lang="ru-RU" b="1" dirty="0">
                <a:solidFill>
                  <a:srgbClr val="7030A0"/>
                </a:solidFill>
                <a:latin typeface="Times New Roman" pitchFamily="18" charset="0"/>
                <a:cs typeface="Times New Roman" pitchFamily="18" charset="0"/>
              </a:rPr>
              <a:t> табу </a:t>
            </a:r>
            <a:r>
              <a:rPr lang="ru-RU" b="1" dirty="0" err="1">
                <a:solidFill>
                  <a:srgbClr val="7030A0"/>
                </a:solidFill>
                <a:latin typeface="Times New Roman" pitchFamily="18" charset="0"/>
                <a:cs typeface="Times New Roman" pitchFamily="18" charset="0"/>
              </a:rPr>
              <a:t>керек</a:t>
            </a:r>
            <a:r>
              <a:rPr lang="ru-RU" b="1" dirty="0">
                <a:solidFill>
                  <a:srgbClr val="7030A0"/>
                </a:solidFill>
                <a:latin typeface="Times New Roman" pitchFamily="18" charset="0"/>
                <a:cs typeface="Times New Roman" pitchFamily="18" charset="0"/>
              </a:rPr>
              <a:t>.</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Суицидтен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құтқару</a:t>
            </a:r>
            <a:r>
              <a:rPr lang="ru-RU" dirty="0">
                <a:solidFill>
                  <a:srgbClr val="7030A0"/>
                </a:solidFill>
                <a:latin typeface="Times New Roman" pitchFamily="18" charset="0"/>
                <a:cs typeface="Times New Roman" pitchFamily="18" charset="0"/>
              </a:rPr>
              <a:t> тек </a:t>
            </a:r>
            <a:r>
              <a:rPr lang="ru-RU" dirty="0" err="1">
                <a:solidFill>
                  <a:srgbClr val="7030A0"/>
                </a:solidFill>
                <a:latin typeface="Times New Roman" pitchFamily="18" charset="0"/>
                <a:cs typeface="Times New Roman" pitchFamily="18" charset="0"/>
              </a:rPr>
              <a:t>достарының</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қамқоры</a:t>
            </a:r>
            <a:r>
              <a:rPr lang="ru-RU" dirty="0">
                <a:solidFill>
                  <a:srgbClr val="7030A0"/>
                </a:solidFill>
                <a:latin typeface="Times New Roman" pitchFamily="18" charset="0"/>
                <a:cs typeface="Times New Roman" pitchFamily="18" charset="0"/>
              </a:rPr>
              <a:t> мен </a:t>
            </a:r>
            <a:r>
              <a:rPr lang="ru-RU" dirty="0" err="1">
                <a:solidFill>
                  <a:srgbClr val="7030A0"/>
                </a:solidFill>
                <a:latin typeface="Times New Roman" pitchFamily="18" charset="0"/>
                <a:cs typeface="Times New Roman" pitchFamily="18" charset="0"/>
              </a:rPr>
              <a:t>қатысуынан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ғана</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тұрмайды</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сонымен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бірге</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төнген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қауіптің</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белгілерін</a:t>
            </a:r>
            <a:r>
              <a:rPr lang="ru-RU" dirty="0">
                <a:solidFill>
                  <a:srgbClr val="7030A0"/>
                </a:solidFill>
                <a:latin typeface="Times New Roman" pitchFamily="18" charset="0"/>
                <a:cs typeface="Times New Roman" pitchFamily="18" charset="0"/>
              </a:rPr>
              <a:t> тез </a:t>
            </a:r>
            <a:r>
              <a:rPr lang="ru-RU" dirty="0" err="1">
                <a:solidFill>
                  <a:srgbClr val="7030A0"/>
                </a:solidFill>
                <a:latin typeface="Times New Roman" pitchFamily="18" charset="0"/>
                <a:cs typeface="Times New Roman" pitchFamily="18" charset="0"/>
              </a:rPr>
              <a:t>арада</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аңғара</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білуге</a:t>
            </a:r>
            <a:r>
              <a:rPr lang="ru-RU" dirty="0">
                <a:solidFill>
                  <a:srgbClr val="7030A0"/>
                </a:solidFill>
                <a:latin typeface="Times New Roman" pitchFamily="18" charset="0"/>
                <a:cs typeface="Times New Roman" pitchFamily="18" charset="0"/>
              </a:rPr>
              <a:t> де </a:t>
            </a:r>
            <a:r>
              <a:rPr lang="ru-RU" dirty="0" err="1">
                <a:solidFill>
                  <a:srgbClr val="7030A0"/>
                </a:solidFill>
                <a:latin typeface="Times New Roman" pitchFamily="18" charset="0"/>
                <a:cs typeface="Times New Roman" pitchFamily="18" charset="0"/>
              </a:rPr>
              <a:t>байланысты</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Сіздің</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сол</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қауіп</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туралы</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біліміңіз</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ақпаратты</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меңгеруге</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деген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ұмтылысыңыз</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біреудің</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өмірін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құтқарып</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қалуы</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мүмкін</a:t>
            </a:r>
            <a:r>
              <a:rPr lang="ru-RU" dirty="0">
                <a:solidFill>
                  <a:srgbClr val="7030A0"/>
                </a:solidFill>
                <a:latin typeface="Times New Roman" pitchFamily="18" charset="0"/>
                <a:cs typeface="Times New Roman" pitchFamily="18" charset="0"/>
              </a:rPr>
              <a:t>.</a:t>
            </a:r>
          </a:p>
          <a:p>
            <a:pPr marL="285750" indent="-285750">
              <a:buFont typeface="Wingdings" pitchFamily="2" charset="2"/>
              <a:buChar char="v"/>
            </a:pPr>
            <a:r>
              <a:rPr lang="ru-RU" i="1" dirty="0" err="1">
                <a:solidFill>
                  <a:srgbClr val="7030A0"/>
                </a:solidFill>
                <a:latin typeface="Times New Roman" pitchFamily="18" charset="0"/>
                <a:cs typeface="Times New Roman" pitchFamily="18" charset="0"/>
              </a:rPr>
              <a:t>Болатын</a:t>
            </a:r>
            <a:r>
              <a:rPr lang="ru-RU" i="1" dirty="0">
                <a:solidFill>
                  <a:srgbClr val="7030A0"/>
                </a:solidFill>
                <a:latin typeface="Times New Roman" pitchFamily="18" charset="0"/>
                <a:cs typeface="Times New Roman" pitchFamily="18" charset="0"/>
              </a:rPr>
              <a:t> </a:t>
            </a:r>
            <a:r>
              <a:rPr lang="ru-RU" i="1" dirty="0" err="1">
                <a:solidFill>
                  <a:srgbClr val="7030A0"/>
                </a:solidFill>
                <a:latin typeface="Times New Roman" pitchFamily="18" charset="0"/>
                <a:cs typeface="Times New Roman" pitchFamily="18" charset="0"/>
              </a:rPr>
              <a:t>қауіптің</a:t>
            </a:r>
            <a:r>
              <a:rPr lang="ru-RU" i="1" dirty="0">
                <a:solidFill>
                  <a:srgbClr val="7030A0"/>
                </a:solidFill>
                <a:latin typeface="Times New Roman" pitchFamily="18" charset="0"/>
                <a:cs typeface="Times New Roman" pitchFamily="18" charset="0"/>
              </a:rPr>
              <a:t> </a:t>
            </a:r>
            <a:r>
              <a:rPr lang="ru-RU" i="1" dirty="0" err="1">
                <a:solidFill>
                  <a:srgbClr val="7030A0"/>
                </a:solidFill>
                <a:latin typeface="Times New Roman" pitchFamily="18" charset="0"/>
                <a:cs typeface="Times New Roman" pitchFamily="18" charset="0"/>
              </a:rPr>
              <a:t>белгілерін</a:t>
            </a:r>
            <a:r>
              <a:rPr lang="ru-RU" i="1" dirty="0">
                <a:solidFill>
                  <a:srgbClr val="7030A0"/>
                </a:solidFill>
                <a:latin typeface="Times New Roman" pitchFamily="18" charset="0"/>
                <a:cs typeface="Times New Roman" pitchFamily="18" charset="0"/>
              </a:rPr>
              <a:t> </a:t>
            </a:r>
            <a:r>
              <a:rPr lang="ru-RU" i="1" dirty="0" err="1">
                <a:solidFill>
                  <a:srgbClr val="7030A0"/>
                </a:solidFill>
                <a:latin typeface="Times New Roman" pitchFamily="18" charset="0"/>
                <a:cs typeface="Times New Roman" pitchFamily="18" charset="0"/>
              </a:rPr>
              <a:t>іздеңіз</a:t>
            </a:r>
            <a:r>
              <a:rPr lang="ru-RU" i="1" dirty="0">
                <a:solidFill>
                  <a:srgbClr val="7030A0"/>
                </a:solidFill>
                <a:latin typeface="Times New Roman" pitchFamily="18" charset="0"/>
                <a:cs typeface="Times New Roman" pitchFamily="18" charset="0"/>
              </a:rPr>
              <a:t>:</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өзіне-өзі</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қол</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салуға</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әрекеттенген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суицидтік</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қорқытулар</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депрессиялар</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жүріс-тұрысындағы</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немесе</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мінез-құлқындағы</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айырықша</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өзгерістер</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сонымен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қатар</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ақырғы</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тілек-талаптарын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білдіруге</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әзірлену</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Шарасыздық</a:t>
            </a:r>
            <a:r>
              <a:rPr lang="ru-RU" dirty="0">
                <a:solidFill>
                  <a:srgbClr val="7030A0"/>
                </a:solidFill>
                <a:latin typeface="Times New Roman" pitchFamily="18" charset="0"/>
                <a:cs typeface="Times New Roman" pitchFamily="18" charset="0"/>
              </a:rPr>
              <a:t> пен </a:t>
            </a:r>
            <a:r>
              <a:rPr lang="ru-RU" dirty="0" err="1">
                <a:solidFill>
                  <a:srgbClr val="7030A0"/>
                </a:solidFill>
                <a:latin typeface="Times New Roman" pitchFamily="18" charset="0"/>
                <a:cs typeface="Times New Roman" pitchFamily="18" charset="0"/>
              </a:rPr>
              <a:t>үміті</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үзілгендіктің</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көрініс</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беруін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бірден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байқап</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жалғыздыққа</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ұшырап</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оқшауланып</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қалған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адам</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емес</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пе</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екенін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анықтау</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керек</a:t>
            </a:r>
            <a:r>
              <a:rPr lang="ru-RU" dirty="0">
                <a:solidFill>
                  <a:srgbClr val="7030A0"/>
                </a:solidFill>
                <a:latin typeface="Times New Roman" pitchFamily="18" charset="0"/>
                <a:cs typeface="Times New Roman" pitchFamily="18" charset="0"/>
              </a:rPr>
              <a:t>.</a:t>
            </a:r>
          </a:p>
        </p:txBody>
      </p:sp>
      <p:pic>
        <p:nvPicPr>
          <p:cNvPr id="8194"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14995" y="1696674"/>
            <a:ext cx="1436986" cy="8664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235"/>
        <p:cNvGrpSpPr/>
        <p:nvPr/>
      </p:nvGrpSpPr>
      <p:grpSpPr>
        <a:xfrm>
          <a:off x="0" y="0"/>
          <a:ext cx="0" cy="0"/>
          <a:chOff x="0" y="0"/>
          <a:chExt cx="0" cy="0"/>
        </a:xfrm>
      </p:grpSpPr>
      <p:sp>
        <p:nvSpPr>
          <p:cNvPr id="236" name="Google Shape;236;p26"/>
          <p:cNvSpPr txBox="1">
            <a:spLocks noGrp="1"/>
          </p:cNvSpPr>
          <p:nvPr>
            <p:ph type="title"/>
          </p:nvPr>
        </p:nvSpPr>
        <p:spPr>
          <a:xfrm>
            <a:off x="0" y="0"/>
            <a:ext cx="9144000" cy="68580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FF0000"/>
              </a:buClr>
              <a:buSzPts val="4400"/>
              <a:buFont typeface="Constantia"/>
              <a:buNone/>
            </a:pPr>
            <a:r>
              <a:rPr lang="en-US" sz="4400" b="1" i="1" u="none" dirty="0">
                <a:solidFill>
                  <a:srgbClr val="FF0000"/>
                </a:solidFill>
                <a:latin typeface="Constantia"/>
                <a:ea typeface="Constantia"/>
                <a:cs typeface="Constantia"/>
                <a:sym typeface="Constantia"/>
              </a:rPr>
              <a:t/>
            </a:r>
            <a:br>
              <a:rPr lang="en-US" sz="4400" b="1" i="1" u="none" dirty="0">
                <a:solidFill>
                  <a:srgbClr val="FF0000"/>
                </a:solidFill>
                <a:latin typeface="Constantia"/>
                <a:ea typeface="Constantia"/>
                <a:cs typeface="Constantia"/>
                <a:sym typeface="Constantia"/>
              </a:rPr>
            </a:br>
            <a:r>
              <a:rPr lang="en-US" sz="4400" b="1" i="1" u="none" dirty="0">
                <a:solidFill>
                  <a:schemeClr val="dk1"/>
                </a:solidFill>
                <a:latin typeface="Constantia"/>
                <a:ea typeface="Constantia"/>
                <a:cs typeface="Constantia"/>
                <a:sym typeface="Constantia"/>
              </a:rPr>
              <a:t/>
            </a:r>
            <a:br>
              <a:rPr lang="en-US" sz="4400" b="1" i="1" u="none" dirty="0">
                <a:solidFill>
                  <a:schemeClr val="dk1"/>
                </a:solidFill>
                <a:latin typeface="Constantia"/>
                <a:ea typeface="Constantia"/>
                <a:cs typeface="Constantia"/>
                <a:sym typeface="Constantia"/>
              </a:rPr>
            </a:br>
            <a:r>
              <a:rPr lang="en-US" sz="4400" b="1" i="1" u="none" dirty="0">
                <a:solidFill>
                  <a:schemeClr val="dk1"/>
                </a:solidFill>
                <a:latin typeface="Constantia"/>
                <a:ea typeface="Constantia"/>
                <a:cs typeface="Constantia"/>
                <a:sym typeface="Constantia"/>
              </a:rPr>
              <a:t/>
            </a:r>
            <a:br>
              <a:rPr lang="en-US" sz="4400" b="1" i="1" u="none" dirty="0">
                <a:solidFill>
                  <a:schemeClr val="dk1"/>
                </a:solidFill>
                <a:latin typeface="Constantia"/>
                <a:ea typeface="Constantia"/>
                <a:cs typeface="Constantia"/>
                <a:sym typeface="Constantia"/>
              </a:rPr>
            </a:br>
            <a:r>
              <a:rPr lang="en-US" sz="4400" b="1" i="1" u="none" dirty="0">
                <a:solidFill>
                  <a:schemeClr val="dk1"/>
                </a:solidFill>
                <a:latin typeface="Constantia"/>
                <a:ea typeface="Constantia"/>
                <a:cs typeface="Constantia"/>
                <a:sym typeface="Constantia"/>
              </a:rPr>
              <a:t/>
            </a:r>
            <a:br>
              <a:rPr lang="en-US" sz="4400" b="1" i="1" u="none" dirty="0">
                <a:solidFill>
                  <a:schemeClr val="dk1"/>
                </a:solidFill>
                <a:latin typeface="Constantia"/>
                <a:ea typeface="Constantia"/>
                <a:cs typeface="Constantia"/>
                <a:sym typeface="Constantia"/>
              </a:rPr>
            </a:br>
            <a:r>
              <a:rPr lang="en-US" sz="4400" b="1" i="1" u="none" dirty="0">
                <a:solidFill>
                  <a:schemeClr val="dk1"/>
                </a:solidFill>
                <a:latin typeface="Constantia"/>
                <a:ea typeface="Constantia"/>
                <a:cs typeface="Constantia"/>
                <a:sym typeface="Constantia"/>
              </a:rPr>
              <a:t/>
            </a:r>
            <a:br>
              <a:rPr lang="en-US" sz="4400" b="1" i="1" u="none" dirty="0">
                <a:solidFill>
                  <a:schemeClr val="dk1"/>
                </a:solidFill>
                <a:latin typeface="Constantia"/>
                <a:ea typeface="Constantia"/>
                <a:cs typeface="Constantia"/>
                <a:sym typeface="Constantia"/>
              </a:rPr>
            </a:br>
            <a:r>
              <a:rPr lang="en-US" sz="4400" b="1" i="1" u="none" dirty="0">
                <a:solidFill>
                  <a:schemeClr val="dk1"/>
                </a:solidFill>
                <a:latin typeface="Constantia"/>
                <a:ea typeface="Constantia"/>
                <a:cs typeface="Constantia"/>
                <a:sym typeface="Constantia"/>
              </a:rPr>
              <a:t/>
            </a:r>
            <a:br>
              <a:rPr lang="en-US" sz="4400" b="1" i="1" u="none" dirty="0">
                <a:solidFill>
                  <a:schemeClr val="dk1"/>
                </a:solidFill>
                <a:latin typeface="Constantia"/>
                <a:ea typeface="Constantia"/>
                <a:cs typeface="Constantia"/>
                <a:sym typeface="Constantia"/>
              </a:rPr>
            </a:br>
            <a:endParaRPr dirty="0"/>
          </a:p>
        </p:txBody>
      </p:sp>
      <p:sp>
        <p:nvSpPr>
          <p:cNvPr id="244" name="Google Shape;244;p26">
            <a:hlinkClick r:id="" action="ppaction://hlinkshowjump?jump=nextslide"/>
          </p:cNvPr>
          <p:cNvSpPr/>
          <p:nvPr/>
        </p:nvSpPr>
        <p:spPr>
          <a:xfrm>
            <a:off x="8460432" y="2924173"/>
            <a:ext cx="683568" cy="864865"/>
          </a:xfrm>
          <a:prstGeom prst="rightArrow">
            <a:avLst>
              <a:gd name="adj1" fmla="val 50000"/>
              <a:gd name="adj2" fmla="val 50000"/>
            </a:avLst>
          </a:prstGeom>
          <a:blipFill rotWithShape="1">
            <a:blip r:embed="rId4">
              <a:alphaModFix/>
            </a:blip>
            <a:stretch>
              <a:fillRect/>
            </a:stretch>
          </a:blipFill>
          <a:ln w="15875"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Libre Franklin"/>
              <a:buNone/>
            </a:pPr>
            <a:endParaRPr sz="1800" b="0" i="0" u="none" strike="noStrike" cap="none">
              <a:solidFill>
                <a:schemeClr val="lt1"/>
              </a:solidFill>
              <a:latin typeface="Libre Franklin"/>
              <a:ea typeface="Libre Franklin"/>
              <a:cs typeface="Libre Franklin"/>
              <a:sym typeface="Libre Franklin"/>
            </a:endParaRPr>
          </a:p>
        </p:txBody>
      </p:sp>
      <p:sp>
        <p:nvSpPr>
          <p:cNvPr id="245" name="Google Shape;245;p26">
            <a:hlinkClick r:id="" action="ppaction://hlinkshowjump?jump=previousslide"/>
          </p:cNvPr>
          <p:cNvSpPr/>
          <p:nvPr/>
        </p:nvSpPr>
        <p:spPr>
          <a:xfrm rot="10800000">
            <a:off x="0" y="2924174"/>
            <a:ext cx="683568" cy="864865"/>
          </a:xfrm>
          <a:prstGeom prst="rightArrow">
            <a:avLst>
              <a:gd name="adj1" fmla="val 50000"/>
              <a:gd name="adj2" fmla="val 50000"/>
            </a:avLst>
          </a:prstGeom>
          <a:blipFill rotWithShape="1">
            <a:blip r:embed="rId4">
              <a:alphaModFix/>
            </a:blip>
            <a:stretch>
              <a:fillRect/>
            </a:stretch>
          </a:blipFill>
          <a:ln w="15875"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Libre Franklin"/>
              <a:buNone/>
            </a:pPr>
            <a:endParaRPr sz="1800" b="0" i="0" u="none" strike="noStrike" cap="none">
              <a:solidFill>
                <a:schemeClr val="lt1"/>
              </a:solidFill>
              <a:latin typeface="Libre Franklin"/>
              <a:ea typeface="Libre Franklin"/>
              <a:cs typeface="Libre Franklin"/>
              <a:sym typeface="Libre Franklin"/>
            </a:endParaRPr>
          </a:p>
        </p:txBody>
      </p:sp>
      <p:sp>
        <p:nvSpPr>
          <p:cNvPr id="2" name="Прямоугольник 1"/>
          <p:cNvSpPr/>
          <p:nvPr/>
        </p:nvSpPr>
        <p:spPr>
          <a:xfrm>
            <a:off x="922493" y="922492"/>
            <a:ext cx="7258556" cy="3416320"/>
          </a:xfrm>
          <a:prstGeom prst="rect">
            <a:avLst/>
          </a:prstGeom>
        </p:spPr>
        <p:txBody>
          <a:bodyPr wrap="square">
            <a:spAutoFit/>
          </a:bodyPr>
          <a:lstStyle/>
          <a:p>
            <a:pPr algn="ctr"/>
            <a:r>
              <a:rPr lang="ru-RU" sz="1800" b="1" dirty="0">
                <a:solidFill>
                  <a:srgbClr val="002060"/>
                </a:solidFill>
                <a:latin typeface="Times New Roman" pitchFamily="18" charset="0"/>
                <a:cs typeface="Times New Roman" pitchFamily="18" charset="0"/>
              </a:rPr>
              <a:t>2. </a:t>
            </a:r>
            <a:r>
              <a:rPr lang="ru-RU" sz="1800" b="1" dirty="0" err="1">
                <a:solidFill>
                  <a:srgbClr val="002060"/>
                </a:solidFill>
                <a:latin typeface="Times New Roman" pitchFamily="18" charset="0"/>
                <a:cs typeface="Times New Roman" pitchFamily="18" charset="0"/>
              </a:rPr>
              <a:t>Қамқорлық</a:t>
            </a:r>
            <a:r>
              <a:rPr lang="ru-RU" sz="1800" b="1" dirty="0">
                <a:solidFill>
                  <a:srgbClr val="002060"/>
                </a:solidFill>
                <a:latin typeface="Times New Roman" pitchFamily="18" charset="0"/>
                <a:cs typeface="Times New Roman" pitchFamily="18" charset="0"/>
              </a:rPr>
              <a:t> </a:t>
            </a:r>
            <a:r>
              <a:rPr lang="ru-RU" sz="1800" b="1" dirty="0" err="1">
                <a:solidFill>
                  <a:srgbClr val="002060"/>
                </a:solidFill>
                <a:latin typeface="Times New Roman" pitchFamily="18" charset="0"/>
                <a:cs typeface="Times New Roman" pitchFamily="18" charset="0"/>
              </a:rPr>
              <a:t>қарым-қатынас</a:t>
            </a:r>
            <a:r>
              <a:rPr lang="ru-RU" sz="1800" b="1" dirty="0">
                <a:solidFill>
                  <a:srgbClr val="002060"/>
                </a:solidFill>
                <a:latin typeface="Times New Roman" pitchFamily="18" charset="0"/>
                <a:cs typeface="Times New Roman" pitchFamily="18" charset="0"/>
              </a:rPr>
              <a:t> </a:t>
            </a:r>
            <a:r>
              <a:rPr lang="ru-RU" sz="1800" b="1" dirty="0" err="1">
                <a:solidFill>
                  <a:srgbClr val="002060"/>
                </a:solidFill>
                <a:latin typeface="Times New Roman" pitchFamily="18" charset="0"/>
                <a:cs typeface="Times New Roman" pitchFamily="18" charset="0"/>
              </a:rPr>
              <a:t>орнатыңыз</a:t>
            </a:r>
            <a:r>
              <a:rPr lang="ru-RU" sz="1800" b="1" dirty="0">
                <a:solidFill>
                  <a:srgbClr val="002060"/>
                </a:solidFill>
                <a:latin typeface="Times New Roman" pitchFamily="18" charset="0"/>
                <a:cs typeface="Times New Roman" pitchFamily="18" charset="0"/>
              </a:rPr>
              <a:t>. </a:t>
            </a:r>
            <a:endParaRPr lang="ru-RU" sz="1800" b="1" dirty="0" smtClean="0">
              <a:solidFill>
                <a:srgbClr val="002060"/>
              </a:solidFill>
              <a:latin typeface="Times New Roman" pitchFamily="18" charset="0"/>
              <a:cs typeface="Times New Roman" pitchFamily="18" charset="0"/>
            </a:endParaRPr>
          </a:p>
          <a:p>
            <a:endParaRPr lang="ru-RU" sz="1800" b="1" dirty="0">
              <a:latin typeface="Times New Roman" pitchFamily="18" charset="0"/>
              <a:cs typeface="Times New Roman" pitchFamily="18" charset="0"/>
            </a:endParaRPr>
          </a:p>
          <a:p>
            <a:endParaRPr lang="ru-RU" sz="1800" b="1" dirty="0" smtClean="0">
              <a:latin typeface="Times New Roman" pitchFamily="18" charset="0"/>
              <a:cs typeface="Times New Roman" pitchFamily="18" charset="0"/>
            </a:endParaRPr>
          </a:p>
          <a:p>
            <a:endParaRPr lang="ru-RU" sz="1800" b="1" dirty="0">
              <a:latin typeface="Times New Roman" pitchFamily="18" charset="0"/>
              <a:cs typeface="Times New Roman" pitchFamily="18" charset="0"/>
            </a:endParaRPr>
          </a:p>
          <a:p>
            <a:pPr marL="285750" indent="-285750">
              <a:buFont typeface="Wingdings" pitchFamily="2" charset="2"/>
              <a:buChar char="v"/>
            </a:pPr>
            <a:r>
              <a:rPr lang="ru-RU" sz="1800" dirty="0" err="1" smtClean="0">
                <a:solidFill>
                  <a:srgbClr val="7030A0"/>
                </a:solidFill>
                <a:latin typeface="Times New Roman" pitchFamily="18" charset="0"/>
                <a:cs typeface="Times New Roman" pitchFamily="18" charset="0"/>
              </a:rPr>
              <a:t>Өзіне-өзі</a:t>
            </a:r>
            <a:r>
              <a:rPr lang="ru-RU" sz="1800" dirty="0" smtClean="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қол</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жұмсау</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сияқты</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маңызды</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мәселені</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жан-жақты</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қарастырып</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шеше</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алатын</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жауап</a:t>
            </a:r>
            <a:r>
              <a:rPr lang="ru-RU" sz="1800" dirty="0">
                <a:solidFill>
                  <a:srgbClr val="7030A0"/>
                </a:solidFill>
                <a:latin typeface="Times New Roman" pitchFamily="18" charset="0"/>
                <a:cs typeface="Times New Roman" pitchFamily="18" charset="0"/>
              </a:rPr>
              <a:t> табу </a:t>
            </a:r>
            <a:r>
              <a:rPr lang="ru-RU" sz="1800" dirty="0" err="1">
                <a:solidFill>
                  <a:srgbClr val="7030A0"/>
                </a:solidFill>
                <a:latin typeface="Times New Roman" pitchFamily="18" charset="0"/>
                <a:cs typeface="Times New Roman" pitchFamily="18" charset="0"/>
              </a:rPr>
              <a:t>қиын</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Бірақ</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егер</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сіз</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өмірден</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түңілген</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адамды</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түсіне</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біліп</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оның</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жанын</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ұғына</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білуге</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тырыссаңыз</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үлкен</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қадам</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жасағаныңыз</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Әрі</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қарайғы</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жағдай</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сіздің</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өзара</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қарым-қатынасыңыздың</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сапасына</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байланысты</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болады</a:t>
            </a:r>
            <a:r>
              <a:rPr lang="ru-RU" sz="1800" dirty="0">
                <a:solidFill>
                  <a:srgbClr val="7030A0"/>
                </a:solidFill>
                <a:latin typeface="Times New Roman" pitchFamily="18" charset="0"/>
                <a:cs typeface="Times New Roman" pitchFamily="18" charset="0"/>
              </a:rPr>
              <a:t>. Оны тек </a:t>
            </a:r>
            <a:r>
              <a:rPr lang="ru-RU" sz="1800" dirty="0" err="1">
                <a:solidFill>
                  <a:srgbClr val="7030A0"/>
                </a:solidFill>
                <a:latin typeface="Times New Roman" pitchFamily="18" charset="0"/>
                <a:cs typeface="Times New Roman" pitchFamily="18" charset="0"/>
              </a:rPr>
              <a:t>сөзбен</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ғана</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емес</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сонымен</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бірге</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вербальді</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емес</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эмпатиямен</a:t>
            </a:r>
            <a:r>
              <a:rPr lang="ru-RU" sz="1800" dirty="0">
                <a:solidFill>
                  <a:srgbClr val="7030A0"/>
                </a:solidFill>
                <a:latin typeface="Times New Roman" pitchFamily="18" charset="0"/>
                <a:cs typeface="Times New Roman" pitchFamily="18" charset="0"/>
              </a:rPr>
              <a:t> де </a:t>
            </a:r>
            <a:r>
              <a:rPr lang="ru-RU" sz="1800" dirty="0" err="1">
                <a:solidFill>
                  <a:srgbClr val="7030A0"/>
                </a:solidFill>
                <a:latin typeface="Times New Roman" pitchFamily="18" charset="0"/>
                <a:cs typeface="Times New Roman" pitchFamily="18" charset="0"/>
              </a:rPr>
              <a:t>білдіруге</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болады</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мұндай</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жағдайда</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ақыл</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үйрету</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емес</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қолдау</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көрсете</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білу</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тиімдірек</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болады</a:t>
            </a:r>
            <a:r>
              <a:rPr lang="ru-RU" sz="1800" dirty="0">
                <a:solidFill>
                  <a:srgbClr val="7030A0"/>
                </a:solidFill>
                <a:latin typeface="Times New Roman" pitchFamily="18" charset="0"/>
                <a:cs typeface="Times New Roman" pitchFamily="18" charset="0"/>
              </a:rPr>
              <a:t>.   </a:t>
            </a:r>
          </a:p>
        </p:txBody>
      </p:sp>
      <p:pic>
        <p:nvPicPr>
          <p:cNvPr id="9221" name="Picture 5" descr="Результаты поиска изображений по запросу &quot;отношение фото&quot;"/>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22493" y="4505037"/>
            <a:ext cx="2219325" cy="1714500"/>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9222"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37563" y="4506047"/>
            <a:ext cx="2228416" cy="1743075"/>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23"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23336" y="4505037"/>
            <a:ext cx="2157713" cy="171450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249"/>
        <p:cNvGrpSpPr/>
        <p:nvPr/>
      </p:nvGrpSpPr>
      <p:grpSpPr>
        <a:xfrm>
          <a:off x="0" y="0"/>
          <a:ext cx="0" cy="0"/>
          <a:chOff x="0" y="0"/>
          <a:chExt cx="0" cy="0"/>
        </a:xfrm>
      </p:grpSpPr>
      <p:sp>
        <p:nvSpPr>
          <p:cNvPr id="250" name="Google Shape;250;p27"/>
          <p:cNvSpPr txBox="1">
            <a:spLocks noGrp="1"/>
          </p:cNvSpPr>
          <p:nvPr>
            <p:ph type="title"/>
          </p:nvPr>
        </p:nvSpPr>
        <p:spPr>
          <a:xfrm>
            <a:off x="0" y="0"/>
            <a:ext cx="9144000" cy="68580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FF0000"/>
              </a:buClr>
              <a:buSzPts val="4400"/>
              <a:buFont typeface="Constantia"/>
              <a:buNone/>
            </a:pPr>
            <a:r>
              <a:rPr lang="en-US" sz="4400" b="1" i="1" u="none" dirty="0">
                <a:solidFill>
                  <a:schemeClr val="dk1"/>
                </a:solidFill>
                <a:latin typeface="Constantia"/>
                <a:ea typeface="Constantia"/>
                <a:cs typeface="Constantia"/>
                <a:sym typeface="Constantia"/>
              </a:rPr>
              <a:t/>
            </a:r>
            <a:br>
              <a:rPr lang="en-US" sz="4400" b="1" i="1" u="none" dirty="0">
                <a:solidFill>
                  <a:schemeClr val="dk1"/>
                </a:solidFill>
                <a:latin typeface="Constantia"/>
                <a:ea typeface="Constantia"/>
                <a:cs typeface="Constantia"/>
                <a:sym typeface="Constantia"/>
              </a:rPr>
            </a:br>
            <a:r>
              <a:rPr lang="en-US" sz="4400" b="1" i="1" u="none" dirty="0">
                <a:solidFill>
                  <a:schemeClr val="dk1"/>
                </a:solidFill>
                <a:latin typeface="Constantia"/>
                <a:ea typeface="Constantia"/>
                <a:cs typeface="Constantia"/>
                <a:sym typeface="Constantia"/>
              </a:rPr>
              <a:t/>
            </a:r>
            <a:br>
              <a:rPr lang="en-US" sz="4400" b="1" i="1" u="none" dirty="0">
                <a:solidFill>
                  <a:schemeClr val="dk1"/>
                </a:solidFill>
                <a:latin typeface="Constantia"/>
                <a:ea typeface="Constantia"/>
                <a:cs typeface="Constantia"/>
                <a:sym typeface="Constantia"/>
              </a:rPr>
            </a:br>
            <a:r>
              <a:rPr lang="en-US" sz="4400" b="1" i="1" u="none" dirty="0">
                <a:solidFill>
                  <a:schemeClr val="dk1"/>
                </a:solidFill>
                <a:latin typeface="Constantia"/>
                <a:ea typeface="Constantia"/>
                <a:cs typeface="Constantia"/>
                <a:sym typeface="Constantia"/>
              </a:rPr>
              <a:t/>
            </a:r>
            <a:br>
              <a:rPr lang="en-US" sz="4400" b="1" i="1" u="none" dirty="0">
                <a:solidFill>
                  <a:schemeClr val="dk1"/>
                </a:solidFill>
                <a:latin typeface="Constantia"/>
                <a:ea typeface="Constantia"/>
                <a:cs typeface="Constantia"/>
                <a:sym typeface="Constantia"/>
              </a:rPr>
            </a:br>
            <a:r>
              <a:rPr lang="en-US" sz="4400" b="1" i="1" u="none" dirty="0">
                <a:solidFill>
                  <a:schemeClr val="dk1"/>
                </a:solidFill>
                <a:latin typeface="Constantia"/>
                <a:ea typeface="Constantia"/>
                <a:cs typeface="Constantia"/>
                <a:sym typeface="Constantia"/>
              </a:rPr>
              <a:t/>
            </a:r>
            <a:br>
              <a:rPr lang="en-US" sz="4400" b="1" i="1" u="none" dirty="0">
                <a:solidFill>
                  <a:schemeClr val="dk1"/>
                </a:solidFill>
                <a:latin typeface="Constantia"/>
                <a:ea typeface="Constantia"/>
                <a:cs typeface="Constantia"/>
                <a:sym typeface="Constantia"/>
              </a:rPr>
            </a:br>
            <a:r>
              <a:rPr lang="en-US" sz="4400" b="1" i="1" u="none" dirty="0">
                <a:solidFill>
                  <a:schemeClr val="dk1"/>
                </a:solidFill>
                <a:latin typeface="Constantia"/>
                <a:ea typeface="Constantia"/>
                <a:cs typeface="Constantia"/>
                <a:sym typeface="Constantia"/>
              </a:rPr>
              <a:t/>
            </a:r>
            <a:br>
              <a:rPr lang="en-US" sz="4400" b="1" i="1" u="none" dirty="0">
                <a:solidFill>
                  <a:schemeClr val="dk1"/>
                </a:solidFill>
                <a:latin typeface="Constantia"/>
                <a:ea typeface="Constantia"/>
                <a:cs typeface="Constantia"/>
                <a:sym typeface="Constantia"/>
              </a:rPr>
            </a:br>
            <a:endParaRPr dirty="0"/>
          </a:p>
        </p:txBody>
      </p:sp>
      <p:sp>
        <p:nvSpPr>
          <p:cNvPr id="258" name="Google Shape;258;p27">
            <a:hlinkClick r:id="" action="ppaction://hlinkshowjump?jump=nextslide"/>
          </p:cNvPr>
          <p:cNvSpPr/>
          <p:nvPr/>
        </p:nvSpPr>
        <p:spPr>
          <a:xfrm>
            <a:off x="8460432" y="2852936"/>
            <a:ext cx="683568" cy="936104"/>
          </a:xfrm>
          <a:prstGeom prst="rightArrow">
            <a:avLst>
              <a:gd name="adj1" fmla="val 50000"/>
              <a:gd name="adj2" fmla="val 50000"/>
            </a:avLst>
          </a:prstGeom>
          <a:blipFill rotWithShape="1">
            <a:blip r:embed="rId4">
              <a:alphaModFix/>
            </a:blip>
            <a:stretch>
              <a:fillRect/>
            </a:stretch>
          </a:blipFill>
          <a:ln w="15875"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Libre Franklin"/>
              <a:buNone/>
            </a:pPr>
            <a:endParaRPr sz="1800" b="0" i="0" u="none" strike="noStrike" cap="none">
              <a:solidFill>
                <a:schemeClr val="lt1"/>
              </a:solidFill>
              <a:latin typeface="Libre Franklin"/>
              <a:ea typeface="Libre Franklin"/>
              <a:cs typeface="Libre Franklin"/>
              <a:sym typeface="Libre Franklin"/>
            </a:endParaRPr>
          </a:p>
        </p:txBody>
      </p:sp>
      <p:sp>
        <p:nvSpPr>
          <p:cNvPr id="259" name="Google Shape;259;p27">
            <a:hlinkClick r:id="" action="ppaction://hlinkshowjump?jump=previousslide"/>
          </p:cNvPr>
          <p:cNvSpPr/>
          <p:nvPr/>
        </p:nvSpPr>
        <p:spPr>
          <a:xfrm rot="10800000">
            <a:off x="0" y="2852936"/>
            <a:ext cx="683568" cy="936104"/>
          </a:xfrm>
          <a:prstGeom prst="rightArrow">
            <a:avLst>
              <a:gd name="adj1" fmla="val 50000"/>
              <a:gd name="adj2" fmla="val 50000"/>
            </a:avLst>
          </a:prstGeom>
          <a:blipFill rotWithShape="1">
            <a:blip r:embed="rId4">
              <a:alphaModFix/>
            </a:blip>
            <a:stretch>
              <a:fillRect/>
            </a:stretch>
          </a:blipFill>
          <a:ln w="15875"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Libre Franklin"/>
              <a:buNone/>
            </a:pPr>
            <a:endParaRPr sz="1800" b="0" i="0" u="none" strike="noStrike" cap="none">
              <a:solidFill>
                <a:schemeClr val="lt1"/>
              </a:solidFill>
              <a:latin typeface="Libre Franklin"/>
              <a:ea typeface="Libre Franklin"/>
              <a:cs typeface="Libre Franklin"/>
              <a:sym typeface="Libre Franklin"/>
            </a:endParaRPr>
          </a:p>
        </p:txBody>
      </p:sp>
      <p:sp>
        <p:nvSpPr>
          <p:cNvPr id="2" name="Прямоугольник 1"/>
          <p:cNvSpPr/>
          <p:nvPr/>
        </p:nvSpPr>
        <p:spPr>
          <a:xfrm>
            <a:off x="954860" y="1076241"/>
            <a:ext cx="7282832" cy="3293209"/>
          </a:xfrm>
          <a:prstGeom prst="rect">
            <a:avLst/>
          </a:prstGeom>
        </p:spPr>
        <p:txBody>
          <a:bodyPr wrap="square">
            <a:spAutoFit/>
          </a:bodyPr>
          <a:lstStyle/>
          <a:p>
            <a:r>
              <a:rPr lang="ru-RU" sz="1600" b="1" dirty="0">
                <a:solidFill>
                  <a:srgbClr val="002060"/>
                </a:solidFill>
                <a:latin typeface="Times New Roman" pitchFamily="18" charset="0"/>
                <a:cs typeface="Times New Roman" pitchFamily="18" charset="0"/>
              </a:rPr>
              <a:t>3. </a:t>
            </a:r>
            <a:r>
              <a:rPr lang="ru-RU" sz="1600" b="1" dirty="0" err="1">
                <a:solidFill>
                  <a:srgbClr val="002060"/>
                </a:solidFill>
                <a:latin typeface="Times New Roman" pitchFamily="18" charset="0"/>
                <a:cs typeface="Times New Roman" pitchFamily="18" charset="0"/>
              </a:rPr>
              <a:t>Мұқият</a:t>
            </a:r>
            <a:r>
              <a:rPr lang="ru-RU" sz="1600" b="1" dirty="0">
                <a:solidFill>
                  <a:srgbClr val="002060"/>
                </a:solidFill>
                <a:latin typeface="Times New Roman" pitchFamily="18" charset="0"/>
                <a:cs typeface="Times New Roman" pitchFamily="18" charset="0"/>
              </a:rPr>
              <a:t> </a:t>
            </a:r>
            <a:r>
              <a:rPr lang="ru-RU" sz="1600" b="1" dirty="0" err="1">
                <a:solidFill>
                  <a:srgbClr val="002060"/>
                </a:solidFill>
                <a:latin typeface="Times New Roman" pitchFamily="18" charset="0"/>
                <a:cs typeface="Times New Roman" pitchFamily="18" charset="0"/>
              </a:rPr>
              <a:t>тыңдай</a:t>
            </a:r>
            <a:r>
              <a:rPr lang="ru-RU" sz="1600" b="1" dirty="0">
                <a:solidFill>
                  <a:srgbClr val="002060"/>
                </a:solidFill>
                <a:latin typeface="Times New Roman" pitchFamily="18" charset="0"/>
                <a:cs typeface="Times New Roman" pitchFamily="18" charset="0"/>
              </a:rPr>
              <a:t> </a:t>
            </a:r>
            <a:r>
              <a:rPr lang="ru-RU" sz="1600" b="1" dirty="0" err="1">
                <a:solidFill>
                  <a:srgbClr val="002060"/>
                </a:solidFill>
                <a:latin typeface="Times New Roman" pitchFamily="18" charset="0"/>
                <a:cs typeface="Times New Roman" pitchFamily="18" charset="0"/>
              </a:rPr>
              <a:t>білетін</a:t>
            </a:r>
            <a:r>
              <a:rPr lang="ru-RU" sz="1600" b="1" dirty="0">
                <a:solidFill>
                  <a:srgbClr val="002060"/>
                </a:solidFill>
                <a:latin typeface="Times New Roman" pitchFamily="18" charset="0"/>
                <a:cs typeface="Times New Roman" pitchFamily="18" charset="0"/>
              </a:rPr>
              <a:t> </a:t>
            </a:r>
            <a:r>
              <a:rPr lang="ru-RU" sz="1600" b="1" dirty="0" err="1">
                <a:solidFill>
                  <a:srgbClr val="002060"/>
                </a:solidFill>
                <a:latin typeface="Times New Roman" pitchFamily="18" charset="0"/>
                <a:cs typeface="Times New Roman" pitchFamily="18" charset="0"/>
              </a:rPr>
              <a:t>тыңдаушы</a:t>
            </a:r>
            <a:r>
              <a:rPr lang="ru-RU" sz="1600" b="1" dirty="0">
                <a:solidFill>
                  <a:srgbClr val="002060"/>
                </a:solidFill>
                <a:latin typeface="Times New Roman" pitchFamily="18" charset="0"/>
                <a:cs typeface="Times New Roman" pitchFamily="18" charset="0"/>
              </a:rPr>
              <a:t> </a:t>
            </a:r>
            <a:r>
              <a:rPr lang="ru-RU" sz="1600" b="1" dirty="0" err="1">
                <a:solidFill>
                  <a:srgbClr val="002060"/>
                </a:solidFill>
                <a:latin typeface="Times New Roman" pitchFamily="18" charset="0"/>
                <a:cs typeface="Times New Roman" pitchFamily="18" charset="0"/>
              </a:rPr>
              <a:t>болыңыз</a:t>
            </a:r>
            <a:r>
              <a:rPr lang="ru-RU" sz="1600" b="1" dirty="0" smtClean="0">
                <a:solidFill>
                  <a:srgbClr val="002060"/>
                </a:solidFill>
                <a:latin typeface="Times New Roman" pitchFamily="18" charset="0"/>
                <a:cs typeface="Times New Roman" pitchFamily="18" charset="0"/>
              </a:rPr>
              <a:t>.</a:t>
            </a:r>
          </a:p>
          <a:p>
            <a:endParaRPr lang="ru-RU" sz="1600" b="1" dirty="0" smtClean="0">
              <a:solidFill>
                <a:srgbClr val="002060"/>
              </a:solidFill>
              <a:latin typeface="Times New Roman" pitchFamily="18" charset="0"/>
              <a:cs typeface="Times New Roman" pitchFamily="18" charset="0"/>
            </a:endParaRPr>
          </a:p>
          <a:p>
            <a:pPr marL="285750" indent="-285750">
              <a:buFont typeface="Wingdings" pitchFamily="2" charset="2"/>
              <a:buChar char="v"/>
            </a:pPr>
            <a:r>
              <a:rPr lang="ru-RU" sz="1600" b="1" dirty="0">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Суицидке</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баратын</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адамдар</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әсіресе</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қатты</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оқшаулану</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сезіміне</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берілгіш</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болады</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Соған</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байланысты</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олар</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сіздің</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ақыл-кеңестеріңізді</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қабылдауға</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құлықтары</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болмайды</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Олар</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көбінесе</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өздерінің</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жан</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жарасын</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уайымдарын</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талқылауды</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қажет</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етеді</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яғни</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Менде</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өмір</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сүруге</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тұрарлықтай</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ештеңе</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жоқ</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деген</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сияқты</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сөздерімен</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жеткізеді</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Егер</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адам</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депрессияға</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ұшыраған</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болса</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онда</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онымен</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әңгімелескеннен</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гөрі</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оған</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өзі</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туралы</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көбірек</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айтқызған</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дұрыс</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болады</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Сіз</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ол</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адамның</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жан</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жарасын</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білдіретін</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сөздерін</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мейлі</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ол</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уайым</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қайғы</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кінә</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қорқыныш</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немесе</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ашу-ыза</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болсын</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тыңдай</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білсеңіз</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оған</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баға</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жетпес</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көмек</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бергеніңіз</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Тіпті</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кейде</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жай</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ғана</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үндемей</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онымен</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бірге</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отырсаңыз</a:t>
            </a:r>
            <a:r>
              <a:rPr lang="ru-RU" sz="1600" dirty="0">
                <a:solidFill>
                  <a:srgbClr val="7030A0"/>
                </a:solidFill>
                <a:latin typeface="Times New Roman" pitchFamily="18" charset="0"/>
                <a:cs typeface="Times New Roman" pitchFamily="18" charset="0"/>
              </a:rPr>
              <a:t> да, </a:t>
            </a:r>
            <a:r>
              <a:rPr lang="ru-RU" sz="1600" dirty="0" err="1">
                <a:solidFill>
                  <a:srgbClr val="7030A0"/>
                </a:solidFill>
                <a:latin typeface="Times New Roman" pitchFamily="18" charset="0"/>
                <a:cs typeface="Times New Roman" pitchFamily="18" charset="0"/>
              </a:rPr>
              <a:t>бұл</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сіздің</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оған</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деген</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қамқорлық</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қатынасыңыздың</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оның</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тағдырына</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немқұрайлы</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қарамайтыныңыздың</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дәлелі</a:t>
            </a:r>
            <a:r>
              <a:rPr lang="ru-RU" sz="1600" dirty="0">
                <a:solidFill>
                  <a:srgbClr val="7030A0"/>
                </a:solidFill>
                <a:latin typeface="Times New Roman" pitchFamily="18" charset="0"/>
                <a:cs typeface="Times New Roman" pitchFamily="18" charset="0"/>
              </a:rPr>
              <a:t> бола </a:t>
            </a:r>
            <a:r>
              <a:rPr lang="ru-RU" sz="1600" dirty="0" err="1">
                <a:solidFill>
                  <a:srgbClr val="7030A0"/>
                </a:solidFill>
                <a:latin typeface="Times New Roman" pitchFamily="18" charset="0"/>
                <a:cs typeface="Times New Roman" pitchFamily="18" charset="0"/>
              </a:rPr>
              <a:t>алады</a:t>
            </a:r>
            <a:r>
              <a:rPr lang="ru-RU" sz="1600" dirty="0">
                <a:solidFill>
                  <a:srgbClr val="7030A0"/>
                </a:solidFill>
                <a:latin typeface="Times New Roman" pitchFamily="18" charset="0"/>
                <a:cs typeface="Times New Roman" pitchFamily="18" charset="0"/>
              </a:rPr>
              <a:t>.</a:t>
            </a:r>
          </a:p>
        </p:txBody>
      </p:sp>
      <p:pic>
        <p:nvPicPr>
          <p:cNvPr id="10242"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70264" y="4518314"/>
            <a:ext cx="3266208" cy="1633104"/>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44"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H="1">
            <a:off x="4798816" y="4518314"/>
            <a:ext cx="3837146" cy="1568233"/>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263"/>
        <p:cNvGrpSpPr/>
        <p:nvPr/>
      </p:nvGrpSpPr>
      <p:grpSpPr>
        <a:xfrm>
          <a:off x="0" y="0"/>
          <a:ext cx="0" cy="0"/>
          <a:chOff x="0" y="0"/>
          <a:chExt cx="0" cy="0"/>
        </a:xfrm>
      </p:grpSpPr>
      <p:sp>
        <p:nvSpPr>
          <p:cNvPr id="2" name="Прямоугольник 1"/>
          <p:cNvSpPr/>
          <p:nvPr/>
        </p:nvSpPr>
        <p:spPr>
          <a:xfrm>
            <a:off x="1043873" y="1286635"/>
            <a:ext cx="7015794" cy="2800767"/>
          </a:xfrm>
          <a:prstGeom prst="rect">
            <a:avLst/>
          </a:prstGeom>
        </p:spPr>
        <p:txBody>
          <a:bodyPr wrap="square">
            <a:spAutoFit/>
          </a:bodyPr>
          <a:lstStyle/>
          <a:p>
            <a:r>
              <a:rPr lang="ru-RU" sz="1600" b="1" dirty="0">
                <a:solidFill>
                  <a:srgbClr val="002060"/>
                </a:solidFill>
                <a:latin typeface="Times New Roman" pitchFamily="18" charset="0"/>
                <a:cs typeface="Times New Roman" pitchFamily="18" charset="0"/>
              </a:rPr>
              <a:t>4. </a:t>
            </a:r>
            <a:r>
              <a:rPr lang="ru-RU" sz="1600" b="1" dirty="0" err="1">
                <a:solidFill>
                  <a:srgbClr val="002060"/>
                </a:solidFill>
                <a:latin typeface="Times New Roman" pitchFamily="18" charset="0"/>
                <a:cs typeface="Times New Roman" pitchFamily="18" charset="0"/>
              </a:rPr>
              <a:t>Алмастыра</a:t>
            </a:r>
            <a:r>
              <a:rPr lang="ru-RU" sz="1600" b="1" dirty="0">
                <a:solidFill>
                  <a:srgbClr val="002060"/>
                </a:solidFill>
                <a:latin typeface="Times New Roman" pitchFamily="18" charset="0"/>
                <a:cs typeface="Times New Roman" pitchFamily="18" charset="0"/>
              </a:rPr>
              <a:t> </a:t>
            </a:r>
            <a:r>
              <a:rPr lang="ru-RU" sz="1600" b="1" dirty="0" err="1">
                <a:solidFill>
                  <a:srgbClr val="002060"/>
                </a:solidFill>
                <a:latin typeface="Times New Roman" pitchFamily="18" charset="0"/>
                <a:cs typeface="Times New Roman" pitchFamily="18" charset="0"/>
              </a:rPr>
              <a:t>алатын</a:t>
            </a:r>
            <a:r>
              <a:rPr lang="ru-RU" sz="1600" b="1" dirty="0">
                <a:solidFill>
                  <a:srgbClr val="002060"/>
                </a:solidFill>
                <a:latin typeface="Times New Roman" pitchFamily="18" charset="0"/>
                <a:cs typeface="Times New Roman" pitchFamily="18" charset="0"/>
              </a:rPr>
              <a:t> </a:t>
            </a:r>
            <a:r>
              <a:rPr lang="ru-RU" sz="1600" b="1" dirty="0" err="1">
                <a:solidFill>
                  <a:srgbClr val="002060"/>
                </a:solidFill>
                <a:latin typeface="Times New Roman" pitchFamily="18" charset="0"/>
                <a:cs typeface="Times New Roman" pitchFamily="18" charset="0"/>
              </a:rPr>
              <a:t>әрекеттер</a:t>
            </a:r>
            <a:r>
              <a:rPr lang="ru-RU" sz="1600" b="1" dirty="0">
                <a:solidFill>
                  <a:srgbClr val="002060"/>
                </a:solidFill>
                <a:latin typeface="Times New Roman" pitchFamily="18" charset="0"/>
                <a:cs typeface="Times New Roman" pitchFamily="18" charset="0"/>
              </a:rPr>
              <a:t> </a:t>
            </a:r>
            <a:r>
              <a:rPr lang="ru-RU" sz="1600" b="1" dirty="0" err="1">
                <a:solidFill>
                  <a:srgbClr val="002060"/>
                </a:solidFill>
                <a:latin typeface="Times New Roman" pitchFamily="18" charset="0"/>
                <a:cs typeface="Times New Roman" pitchFamily="18" charset="0"/>
              </a:rPr>
              <a:t>ұсыныңыз</a:t>
            </a:r>
            <a:r>
              <a:rPr lang="ru-RU" sz="1600" b="1" dirty="0">
                <a:solidFill>
                  <a:srgbClr val="002060"/>
                </a:solidFill>
                <a:latin typeface="Times New Roman" pitchFamily="18" charset="0"/>
                <a:cs typeface="Times New Roman" pitchFamily="18" charset="0"/>
              </a:rPr>
              <a:t>.</a:t>
            </a:r>
            <a:r>
              <a:rPr lang="ru-RU" sz="1600" dirty="0">
                <a:solidFill>
                  <a:srgbClr val="002060"/>
                </a:solidFill>
                <a:latin typeface="Times New Roman" pitchFamily="18" charset="0"/>
                <a:cs typeface="Times New Roman" pitchFamily="18" charset="0"/>
              </a:rPr>
              <a:t> </a:t>
            </a:r>
            <a:endParaRPr lang="ru-RU" sz="1600" dirty="0" smtClean="0">
              <a:solidFill>
                <a:srgbClr val="002060"/>
              </a:solidFill>
              <a:latin typeface="Times New Roman" pitchFamily="18" charset="0"/>
              <a:cs typeface="Times New Roman" pitchFamily="18" charset="0"/>
            </a:endParaRPr>
          </a:p>
          <a:p>
            <a:endParaRPr lang="ru-RU" sz="1600" dirty="0">
              <a:solidFill>
                <a:srgbClr val="002060"/>
              </a:solidFill>
              <a:latin typeface="Times New Roman" pitchFamily="18" charset="0"/>
              <a:cs typeface="Times New Roman" pitchFamily="18" charset="0"/>
            </a:endParaRPr>
          </a:p>
          <a:p>
            <a:pPr marL="285750" indent="-285750">
              <a:buFont typeface="Wingdings" pitchFamily="2" charset="2"/>
              <a:buChar char="v"/>
            </a:pPr>
            <a:r>
              <a:rPr lang="kk-KZ" sz="1600" dirty="0">
                <a:solidFill>
                  <a:srgbClr val="7030A0"/>
                </a:solidFill>
                <a:latin typeface="Times New Roman" pitchFamily="18" charset="0"/>
                <a:cs typeface="Times New Roman" pitchFamily="18" charset="0"/>
              </a:rPr>
              <a:t>Суицидке бет алған адамға: «Ойлан, сенің өлімің жақындарыңа қандай қайғы әкеледі», - деп айтқанша, оның ойына мүмкін әлі келе қоймаған басқа шешім туралы ойлануды сұраңыз.  </a:t>
            </a:r>
            <a:endParaRPr lang="ru-RU" sz="1600" dirty="0">
              <a:solidFill>
                <a:srgbClr val="7030A0"/>
              </a:solidFill>
              <a:latin typeface="Times New Roman" pitchFamily="18" charset="0"/>
              <a:cs typeface="Times New Roman" pitchFamily="18" charset="0"/>
            </a:endParaRPr>
          </a:p>
          <a:p>
            <a:pPr marL="285750" indent="-285750">
              <a:buFont typeface="Wingdings" pitchFamily="2" charset="2"/>
              <a:buChar char="v"/>
            </a:pPr>
            <a:r>
              <a:rPr lang="kk-KZ" sz="1600" dirty="0">
                <a:solidFill>
                  <a:srgbClr val="7030A0"/>
                </a:solidFill>
                <a:latin typeface="Times New Roman" pitchFamily="18" charset="0"/>
                <a:cs typeface="Times New Roman" pitchFamily="18" charset="0"/>
              </a:rPr>
              <a:t>Суицидтің алдын алудың маңызды міндеттерінің бірі көмек беру үшін психикалық дискомфорттың  бастауын анықтау болып табылады. Бұл қиын болуы мүмкін, өйткені суицидтің «азық алатын ортасы» құпиялылық екені белгілі. Өзін-өзі өлтіруге оқталған адамды өзінің проблемасын өзі електен өткізіп және оны қиындатып тұрған не екенін нақтырақ анықтауына итермелеу керек</a:t>
            </a:r>
            <a:r>
              <a:rPr lang="kk-KZ" sz="1600" dirty="0">
                <a:latin typeface="Times New Roman" pitchFamily="18" charset="0"/>
                <a:cs typeface="Times New Roman" pitchFamily="18" charset="0"/>
              </a:rPr>
              <a:t>.</a:t>
            </a:r>
            <a:endParaRPr lang="ru-RU" sz="1600" dirty="0">
              <a:latin typeface="Times New Roman" pitchFamily="18" charset="0"/>
              <a:cs typeface="Times New Roman" pitchFamily="18" charset="0"/>
            </a:endParaRPr>
          </a:p>
        </p:txBody>
      </p:sp>
      <p:pic>
        <p:nvPicPr>
          <p:cNvPr id="1126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92382" y="4426280"/>
            <a:ext cx="2777836" cy="1438522"/>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267"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20885" y="4087402"/>
            <a:ext cx="3423805" cy="17774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108608" y="898215"/>
            <a:ext cx="7048163" cy="2062103"/>
          </a:xfrm>
          <a:prstGeom prst="rect">
            <a:avLst/>
          </a:prstGeom>
        </p:spPr>
        <p:txBody>
          <a:bodyPr wrap="square">
            <a:spAutoFit/>
          </a:bodyPr>
          <a:lstStyle/>
          <a:p>
            <a:r>
              <a:rPr lang="ru-RU" sz="1600" b="1" dirty="0">
                <a:solidFill>
                  <a:srgbClr val="002060"/>
                </a:solidFill>
                <a:latin typeface="Times New Roman" pitchFamily="18" charset="0"/>
                <a:cs typeface="Times New Roman" pitchFamily="18" charset="0"/>
              </a:rPr>
              <a:t>5. </a:t>
            </a:r>
            <a:r>
              <a:rPr lang="ru-RU" sz="1600" b="1" dirty="0" err="1">
                <a:solidFill>
                  <a:srgbClr val="002060"/>
                </a:solidFill>
                <a:latin typeface="Times New Roman" pitchFamily="18" charset="0"/>
                <a:cs typeface="Times New Roman" pitchFamily="18" charset="0"/>
              </a:rPr>
              <a:t>Үміт</a:t>
            </a:r>
            <a:r>
              <a:rPr lang="ru-RU" sz="1600" b="1" dirty="0">
                <a:solidFill>
                  <a:srgbClr val="002060"/>
                </a:solidFill>
                <a:latin typeface="Times New Roman" pitchFamily="18" charset="0"/>
                <a:cs typeface="Times New Roman" pitchFamily="18" charset="0"/>
              </a:rPr>
              <a:t> </a:t>
            </a:r>
            <a:r>
              <a:rPr lang="ru-RU" sz="1600" b="1" dirty="0" err="1">
                <a:solidFill>
                  <a:srgbClr val="002060"/>
                </a:solidFill>
                <a:latin typeface="Times New Roman" pitchFamily="18" charset="0"/>
                <a:cs typeface="Times New Roman" pitchFamily="18" charset="0"/>
              </a:rPr>
              <a:t>ұялатыңыз</a:t>
            </a:r>
            <a:r>
              <a:rPr lang="ru-RU" sz="1600" b="1" dirty="0">
                <a:solidFill>
                  <a:srgbClr val="002060"/>
                </a:solidFill>
                <a:latin typeface="Times New Roman" pitchFamily="18" charset="0"/>
                <a:cs typeface="Times New Roman" pitchFamily="18" charset="0"/>
              </a:rPr>
              <a:t>. </a:t>
            </a:r>
            <a:endParaRPr lang="ru-RU" sz="1600" b="1" dirty="0" smtClean="0">
              <a:solidFill>
                <a:srgbClr val="002060"/>
              </a:solidFill>
              <a:latin typeface="Times New Roman" pitchFamily="18" charset="0"/>
              <a:cs typeface="Times New Roman" pitchFamily="18" charset="0"/>
            </a:endParaRPr>
          </a:p>
          <a:p>
            <a:endParaRPr lang="ru-RU" sz="1600" b="1" dirty="0">
              <a:solidFill>
                <a:srgbClr val="002060"/>
              </a:solidFill>
              <a:latin typeface="Times New Roman" pitchFamily="18" charset="0"/>
              <a:cs typeface="Times New Roman" pitchFamily="18" charset="0"/>
            </a:endParaRPr>
          </a:p>
          <a:p>
            <a:r>
              <a:rPr lang="ru-RU" sz="1600" dirty="0" err="1" smtClean="0">
                <a:solidFill>
                  <a:srgbClr val="7030A0"/>
                </a:solidFill>
                <a:latin typeface="Times New Roman" pitchFamily="18" charset="0"/>
                <a:cs typeface="Times New Roman" pitchFamily="18" charset="0"/>
              </a:rPr>
              <a:t>Өзін-өзі</a:t>
            </a:r>
            <a:r>
              <a:rPr lang="ru-RU" sz="1600" dirty="0" smtClean="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құртуға</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бейім</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депрессивті</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адамдармен</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жұмыс</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ауқымды</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және</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жауапты</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болып</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табылады</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Психотерапевтер</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олар</a:t>
            </a:r>
            <a:r>
              <a:rPr lang="ru-RU" sz="1600" dirty="0">
                <a:solidFill>
                  <a:srgbClr val="7030A0"/>
                </a:solidFill>
                <a:latin typeface="Times New Roman" pitchFamily="18" charset="0"/>
                <a:cs typeface="Times New Roman" pitchFamily="18" charset="0"/>
              </a:rPr>
              <a:t> не </a:t>
            </a:r>
            <a:r>
              <a:rPr lang="ru-RU" sz="1600" dirty="0" err="1">
                <a:solidFill>
                  <a:srgbClr val="7030A0"/>
                </a:solidFill>
                <a:latin typeface="Times New Roman" pitchFamily="18" charset="0"/>
                <a:cs typeface="Times New Roman" pitchFamily="18" charset="0"/>
              </a:rPr>
              <a:t>айтатынына</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және</a:t>
            </a:r>
            <a:r>
              <a:rPr lang="ru-RU" sz="1600" dirty="0">
                <a:solidFill>
                  <a:srgbClr val="7030A0"/>
                </a:solidFill>
                <a:latin typeface="Times New Roman" pitchFamily="18" charset="0"/>
                <a:cs typeface="Times New Roman" pitchFamily="18" charset="0"/>
              </a:rPr>
              <a:t> не </a:t>
            </a:r>
            <a:r>
              <a:rPr lang="ru-RU" sz="1600" dirty="0" err="1">
                <a:solidFill>
                  <a:srgbClr val="7030A0"/>
                </a:solidFill>
                <a:latin typeface="Times New Roman" pitchFamily="18" charset="0"/>
                <a:cs typeface="Times New Roman" pitchFamily="18" charset="0"/>
              </a:rPr>
              <a:t>сезетініне</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назарды</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жұмылдыру</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өте</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құнды</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болып</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келетіні</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туралы</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тұжырымға</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баяғыда</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келген</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Мазалайтын</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жасырын</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ойлар</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сыртқа</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шыққанда</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басқа</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түскен</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бәле</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сондай</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қорқынышты</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емес</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тіпті</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шешуге</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тұрарлықтай</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болып</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көрінуі</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әбден</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мүмкін</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Қандай</a:t>
            </a:r>
            <a:r>
              <a:rPr lang="ru-RU" sz="1600" dirty="0">
                <a:solidFill>
                  <a:srgbClr val="7030A0"/>
                </a:solidFill>
                <a:latin typeface="Times New Roman" pitchFamily="18" charset="0"/>
                <a:cs typeface="Times New Roman" pitchFamily="18" charset="0"/>
              </a:rPr>
              <a:t> да </a:t>
            </a:r>
            <a:r>
              <a:rPr lang="ru-RU" sz="1600" dirty="0" err="1">
                <a:solidFill>
                  <a:srgbClr val="7030A0"/>
                </a:solidFill>
                <a:latin typeface="Times New Roman" pitchFamily="18" charset="0"/>
                <a:cs typeface="Times New Roman" pitchFamily="18" charset="0"/>
              </a:rPr>
              <a:t>бір</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үміттену</a:t>
            </a:r>
            <a:r>
              <a:rPr lang="ru-RU" sz="1600" dirty="0">
                <a:solidFill>
                  <a:srgbClr val="7030A0"/>
                </a:solidFill>
                <a:latin typeface="Times New Roman" pitchFamily="18" charset="0"/>
                <a:cs typeface="Times New Roman" pitchFamily="18" charset="0"/>
              </a:rPr>
              <a:t> де </a:t>
            </a:r>
            <a:r>
              <a:rPr lang="ru-RU" sz="1600" dirty="0" err="1">
                <a:solidFill>
                  <a:srgbClr val="7030A0"/>
                </a:solidFill>
                <a:latin typeface="Times New Roman" pitchFamily="18" charset="0"/>
                <a:cs typeface="Times New Roman" pitchFamily="18" charset="0"/>
              </a:rPr>
              <a:t>пайда</a:t>
            </a:r>
            <a:r>
              <a:rPr lang="ru-RU" sz="1600" dirty="0">
                <a:solidFill>
                  <a:srgbClr val="7030A0"/>
                </a:solidFill>
                <a:latin typeface="Times New Roman" pitchFamily="18" charset="0"/>
                <a:cs typeface="Times New Roman" pitchFamily="18" charset="0"/>
              </a:rPr>
              <a:t> </a:t>
            </a:r>
            <a:r>
              <a:rPr lang="ru-RU" sz="1600" dirty="0" err="1">
                <a:solidFill>
                  <a:srgbClr val="7030A0"/>
                </a:solidFill>
                <a:latin typeface="Times New Roman" pitchFamily="18" charset="0"/>
                <a:cs typeface="Times New Roman" pitchFamily="18" charset="0"/>
              </a:rPr>
              <a:t>болады</a:t>
            </a:r>
            <a:r>
              <a:rPr lang="ru-RU" sz="1600" dirty="0">
                <a:solidFill>
                  <a:srgbClr val="7030A0"/>
                </a:solidFill>
                <a:latin typeface="Times New Roman" pitchFamily="18" charset="0"/>
                <a:cs typeface="Times New Roman" pitchFamily="18" charset="0"/>
              </a:rPr>
              <a:t>.</a:t>
            </a:r>
          </a:p>
        </p:txBody>
      </p:sp>
      <p:pic>
        <p:nvPicPr>
          <p:cNvPr id="122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8608" y="3416739"/>
            <a:ext cx="2473283" cy="2270415"/>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29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05504" y="3195205"/>
            <a:ext cx="3421639" cy="2161035"/>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006310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294726" y="793019"/>
            <a:ext cx="6837770" cy="3108543"/>
          </a:xfrm>
          <a:prstGeom prst="rect">
            <a:avLst/>
          </a:prstGeom>
        </p:spPr>
        <p:txBody>
          <a:bodyPr wrap="square">
            <a:spAutoFit/>
          </a:bodyPr>
          <a:lstStyle/>
          <a:p>
            <a:r>
              <a:rPr lang="ru-RU" b="1" dirty="0">
                <a:latin typeface="Times New Roman" pitchFamily="18" charset="0"/>
                <a:cs typeface="Times New Roman" pitchFamily="18" charset="0"/>
              </a:rPr>
              <a:t>6</a:t>
            </a:r>
            <a:r>
              <a:rPr lang="ru-RU" b="1" dirty="0">
                <a:solidFill>
                  <a:srgbClr val="7030A0"/>
                </a:solidFill>
                <a:latin typeface="Times New Roman" pitchFamily="18" charset="0"/>
                <a:cs typeface="Times New Roman" pitchFamily="18" charset="0"/>
              </a:rPr>
              <a:t>. </a:t>
            </a:r>
            <a:r>
              <a:rPr lang="ru-RU" b="1" dirty="0" err="1">
                <a:solidFill>
                  <a:srgbClr val="7030A0"/>
                </a:solidFill>
                <a:latin typeface="Times New Roman" pitchFamily="18" charset="0"/>
                <a:cs typeface="Times New Roman" pitchFamily="18" charset="0"/>
              </a:rPr>
              <a:t>Жоғары</a:t>
            </a:r>
            <a:r>
              <a:rPr lang="ru-RU" b="1" dirty="0">
                <a:solidFill>
                  <a:srgbClr val="7030A0"/>
                </a:solidFill>
                <a:latin typeface="Times New Roman" pitchFamily="18" charset="0"/>
                <a:cs typeface="Times New Roman" pitchFamily="18" charset="0"/>
              </a:rPr>
              <a:t> </a:t>
            </a:r>
            <a:r>
              <a:rPr lang="ru-RU" b="1" dirty="0" err="1">
                <a:solidFill>
                  <a:srgbClr val="7030A0"/>
                </a:solidFill>
                <a:latin typeface="Times New Roman" pitchFamily="18" charset="0"/>
                <a:cs typeface="Times New Roman" pitchFamily="18" charset="0"/>
              </a:rPr>
              <a:t>суицидтік</a:t>
            </a:r>
            <a:r>
              <a:rPr lang="ru-RU" b="1" dirty="0">
                <a:solidFill>
                  <a:srgbClr val="7030A0"/>
                </a:solidFill>
                <a:latin typeface="Times New Roman" pitchFamily="18" charset="0"/>
                <a:cs typeface="Times New Roman" pitchFamily="18" charset="0"/>
              </a:rPr>
              <a:t> </a:t>
            </a:r>
            <a:r>
              <a:rPr lang="ru-RU" b="1" dirty="0" err="1">
                <a:solidFill>
                  <a:srgbClr val="7030A0"/>
                </a:solidFill>
                <a:latin typeface="Times New Roman" pitchFamily="18" charset="0"/>
                <a:cs typeface="Times New Roman" pitchFamily="18" charset="0"/>
              </a:rPr>
              <a:t>тәуекел</a:t>
            </a:r>
            <a:r>
              <a:rPr lang="ru-RU" b="1" dirty="0">
                <a:solidFill>
                  <a:srgbClr val="7030A0"/>
                </a:solidFill>
                <a:latin typeface="Times New Roman" pitchFamily="18" charset="0"/>
                <a:cs typeface="Times New Roman" pitchFamily="18" charset="0"/>
              </a:rPr>
              <a:t> </a:t>
            </a:r>
            <a:r>
              <a:rPr lang="ru-RU" b="1" dirty="0" err="1">
                <a:solidFill>
                  <a:srgbClr val="7030A0"/>
                </a:solidFill>
                <a:latin typeface="Times New Roman" pitchFamily="18" charset="0"/>
                <a:cs typeface="Times New Roman" pitchFamily="18" charset="0"/>
              </a:rPr>
              <a:t>жағдайында</a:t>
            </a:r>
            <a:r>
              <a:rPr lang="ru-RU" b="1" dirty="0">
                <a:solidFill>
                  <a:srgbClr val="7030A0"/>
                </a:solidFill>
                <a:latin typeface="Times New Roman" pitchFamily="18" charset="0"/>
                <a:cs typeface="Times New Roman" pitchFamily="18" charset="0"/>
              </a:rPr>
              <a:t> </a:t>
            </a:r>
            <a:r>
              <a:rPr lang="ru-RU" b="1" dirty="0" err="1">
                <a:solidFill>
                  <a:srgbClr val="7030A0"/>
                </a:solidFill>
                <a:latin typeface="Times New Roman" pitchFamily="18" charset="0"/>
                <a:cs typeface="Times New Roman" pitchFamily="18" charset="0"/>
              </a:rPr>
              <a:t>адамды</a:t>
            </a:r>
            <a:r>
              <a:rPr lang="ru-RU" b="1" dirty="0">
                <a:solidFill>
                  <a:srgbClr val="7030A0"/>
                </a:solidFill>
                <a:latin typeface="Times New Roman" pitchFamily="18" charset="0"/>
                <a:cs typeface="Times New Roman" pitchFamily="18" charset="0"/>
              </a:rPr>
              <a:t> </a:t>
            </a:r>
            <a:r>
              <a:rPr lang="ru-RU" b="1" dirty="0" err="1">
                <a:solidFill>
                  <a:srgbClr val="7030A0"/>
                </a:solidFill>
                <a:latin typeface="Times New Roman" pitchFamily="18" charset="0"/>
                <a:cs typeface="Times New Roman" pitchFamily="18" charset="0"/>
              </a:rPr>
              <a:t>жалғыз</a:t>
            </a:r>
            <a:r>
              <a:rPr lang="ru-RU" b="1" dirty="0">
                <a:solidFill>
                  <a:srgbClr val="7030A0"/>
                </a:solidFill>
                <a:latin typeface="Times New Roman" pitchFamily="18" charset="0"/>
                <a:cs typeface="Times New Roman" pitchFamily="18" charset="0"/>
              </a:rPr>
              <a:t> </a:t>
            </a:r>
            <a:r>
              <a:rPr lang="ru-RU" b="1" dirty="0" err="1">
                <a:solidFill>
                  <a:srgbClr val="7030A0"/>
                </a:solidFill>
                <a:latin typeface="Times New Roman" pitchFamily="18" charset="0"/>
                <a:cs typeface="Times New Roman" pitchFamily="18" charset="0"/>
              </a:rPr>
              <a:t>қалдырмаңыз</a:t>
            </a:r>
            <a:r>
              <a:rPr lang="ru-RU" b="1" dirty="0">
                <a:solidFill>
                  <a:srgbClr val="7030A0"/>
                </a:solidFill>
                <a:latin typeface="Times New Roman" pitchFamily="18" charset="0"/>
                <a:cs typeface="Times New Roman" pitchFamily="18" charset="0"/>
              </a:rPr>
              <a:t>. </a:t>
            </a:r>
            <a:endParaRPr lang="ru-RU" b="1" dirty="0" smtClean="0">
              <a:solidFill>
                <a:srgbClr val="7030A0"/>
              </a:solidFill>
              <a:latin typeface="Times New Roman" pitchFamily="18" charset="0"/>
              <a:cs typeface="Times New Roman" pitchFamily="18" charset="0"/>
            </a:endParaRPr>
          </a:p>
          <a:p>
            <a:endParaRPr lang="ru-RU" b="1" dirty="0" smtClean="0">
              <a:solidFill>
                <a:srgbClr val="7030A0"/>
              </a:solidFill>
              <a:latin typeface="Times New Roman" pitchFamily="18" charset="0"/>
              <a:cs typeface="Times New Roman" pitchFamily="18" charset="0"/>
            </a:endParaRPr>
          </a:p>
          <a:p>
            <a:pPr marL="285750" indent="-285750">
              <a:buFont typeface="Wingdings" pitchFamily="2" charset="2"/>
              <a:buChar char="v"/>
            </a:pPr>
            <a:r>
              <a:rPr lang="ru-RU" dirty="0" err="1" smtClean="0">
                <a:solidFill>
                  <a:srgbClr val="002060"/>
                </a:solidFill>
                <a:latin typeface="Times New Roman" pitchFamily="18" charset="0"/>
                <a:cs typeface="Times New Roman" pitchFamily="18" charset="0"/>
              </a:rPr>
              <a:t>Кризистік</a:t>
            </a:r>
            <a:r>
              <a:rPr lang="ru-RU" dirty="0" smtClean="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жағдай</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шешілгенге</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шейін</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немесе</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көмек</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келгенге</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дейін</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оның</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жанында</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барынша</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ұзақ</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қалуға</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тырысыңыз</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немесе</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біреуге</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тапсырыңыз</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Мүмкін</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жедел</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жәрдем</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стансасына</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қоңырау</a:t>
            </a:r>
            <a:r>
              <a:rPr lang="ru-RU" dirty="0">
                <a:solidFill>
                  <a:srgbClr val="002060"/>
                </a:solidFill>
                <a:latin typeface="Times New Roman" pitchFamily="18" charset="0"/>
                <a:cs typeface="Times New Roman" pitchFamily="18" charset="0"/>
              </a:rPr>
              <a:t> шалу </a:t>
            </a:r>
            <a:r>
              <a:rPr lang="ru-RU" dirty="0" err="1">
                <a:solidFill>
                  <a:srgbClr val="002060"/>
                </a:solidFill>
                <a:latin typeface="Times New Roman" pitchFamily="18" charset="0"/>
                <a:cs typeface="Times New Roman" pitchFamily="18" charset="0"/>
              </a:rPr>
              <a:t>керек</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болар</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немесе</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емханаға</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хабарласу</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керек</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Есіңізде</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болсын</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қолдау</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көрсету</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сізге</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белгілі</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бір</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жауапкершілік</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артады</a:t>
            </a:r>
            <a:r>
              <a:rPr lang="ru-RU" dirty="0" smtClean="0">
                <a:solidFill>
                  <a:srgbClr val="002060"/>
                </a:solidFill>
                <a:latin typeface="Times New Roman" pitchFamily="18" charset="0"/>
                <a:cs typeface="Times New Roman" pitchFamily="18" charset="0"/>
              </a:rPr>
              <a:t>.</a:t>
            </a:r>
          </a:p>
          <a:p>
            <a:pPr marL="285750" indent="-285750">
              <a:buFont typeface="Wingdings" pitchFamily="2" charset="2"/>
              <a:buChar char="v"/>
            </a:pPr>
            <a:endParaRPr lang="ru-RU" dirty="0">
              <a:solidFill>
                <a:srgbClr val="002060"/>
              </a:solidFill>
              <a:latin typeface="Times New Roman" pitchFamily="18" charset="0"/>
              <a:cs typeface="Times New Roman" pitchFamily="18" charset="0"/>
            </a:endParaRPr>
          </a:p>
          <a:p>
            <a:r>
              <a:rPr lang="ru-RU" b="1" dirty="0">
                <a:solidFill>
                  <a:srgbClr val="002060"/>
                </a:solidFill>
                <a:latin typeface="Times New Roman" pitchFamily="18" charset="0"/>
                <a:cs typeface="Times New Roman" pitchFamily="18" charset="0"/>
              </a:rPr>
              <a:t>7</a:t>
            </a:r>
            <a:r>
              <a:rPr lang="ru-RU" b="1" dirty="0">
                <a:solidFill>
                  <a:srgbClr val="7030A0"/>
                </a:solidFill>
                <a:latin typeface="Times New Roman" pitchFamily="18" charset="0"/>
                <a:cs typeface="Times New Roman" pitchFamily="18" charset="0"/>
              </a:rPr>
              <a:t>. </a:t>
            </a:r>
            <a:r>
              <a:rPr lang="ru-RU" b="1" dirty="0" err="1">
                <a:solidFill>
                  <a:srgbClr val="7030A0"/>
                </a:solidFill>
                <a:latin typeface="Times New Roman" pitchFamily="18" charset="0"/>
                <a:cs typeface="Times New Roman" pitchFamily="18" charset="0"/>
              </a:rPr>
              <a:t>Мамандардан</a:t>
            </a:r>
            <a:r>
              <a:rPr lang="ru-RU" b="1" dirty="0">
                <a:solidFill>
                  <a:srgbClr val="7030A0"/>
                </a:solidFill>
                <a:latin typeface="Times New Roman" pitchFamily="18" charset="0"/>
                <a:cs typeface="Times New Roman" pitchFamily="18" charset="0"/>
              </a:rPr>
              <a:t> </a:t>
            </a:r>
            <a:r>
              <a:rPr lang="ru-RU" b="1" dirty="0" err="1">
                <a:solidFill>
                  <a:srgbClr val="7030A0"/>
                </a:solidFill>
                <a:latin typeface="Times New Roman" pitchFamily="18" charset="0"/>
                <a:cs typeface="Times New Roman" pitchFamily="18" charset="0"/>
              </a:rPr>
              <a:t>көмек</a:t>
            </a:r>
            <a:r>
              <a:rPr lang="ru-RU" b="1" dirty="0">
                <a:solidFill>
                  <a:srgbClr val="7030A0"/>
                </a:solidFill>
                <a:latin typeface="Times New Roman" pitchFamily="18" charset="0"/>
                <a:cs typeface="Times New Roman" pitchFamily="18" charset="0"/>
              </a:rPr>
              <a:t> </a:t>
            </a:r>
            <a:r>
              <a:rPr lang="ru-RU" b="1" dirty="0" err="1">
                <a:solidFill>
                  <a:srgbClr val="7030A0"/>
                </a:solidFill>
                <a:latin typeface="Times New Roman" pitchFamily="18" charset="0"/>
                <a:cs typeface="Times New Roman" pitchFamily="18" charset="0"/>
              </a:rPr>
              <a:t>сұраңыз</a:t>
            </a:r>
            <a:r>
              <a:rPr lang="ru-RU" b="1" dirty="0">
                <a:solidFill>
                  <a:srgbClr val="7030A0"/>
                </a:solidFill>
                <a:latin typeface="Times New Roman" pitchFamily="18" charset="0"/>
                <a:cs typeface="Times New Roman" pitchFamily="18" charset="0"/>
              </a:rPr>
              <a:t>.</a:t>
            </a:r>
            <a:r>
              <a:rPr lang="ru-RU" b="1" dirty="0">
                <a:solidFill>
                  <a:srgbClr val="002060"/>
                </a:solidFill>
                <a:latin typeface="Times New Roman" pitchFamily="18" charset="0"/>
                <a:cs typeface="Times New Roman" pitchFamily="18" charset="0"/>
              </a:rPr>
              <a:t> </a:t>
            </a:r>
            <a:endParaRPr lang="ru-RU" b="1" dirty="0" smtClean="0">
              <a:solidFill>
                <a:srgbClr val="002060"/>
              </a:solidFill>
              <a:latin typeface="Times New Roman" pitchFamily="18" charset="0"/>
              <a:cs typeface="Times New Roman" pitchFamily="18" charset="0"/>
            </a:endParaRPr>
          </a:p>
          <a:p>
            <a:pPr marL="285750" indent="-285750">
              <a:buFont typeface="Wingdings" pitchFamily="2" charset="2"/>
              <a:buChar char="v"/>
            </a:pPr>
            <a:r>
              <a:rPr lang="ru-RU" dirty="0" err="1" smtClean="0">
                <a:solidFill>
                  <a:srgbClr val="002060"/>
                </a:solidFill>
                <a:latin typeface="Times New Roman" pitchFamily="18" charset="0"/>
                <a:cs typeface="Times New Roman" pitchFamily="18" charset="0"/>
              </a:rPr>
              <a:t>Суицидке</a:t>
            </a:r>
            <a:r>
              <a:rPr lang="ru-RU" dirty="0" smtClean="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баратын</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адамдардың</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көру</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аймағы</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тарылған</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түнек</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басқан</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санада</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болады</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Олардың</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санасы</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көтеруі</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қиын</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проблемаларды</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шешу</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жолдарын</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толық</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игеруге</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мүмкіндік</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бермейді</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Олар</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алдымен</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қолдау</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табуды</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өтінеді</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Достары</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әрине</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жақсы</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ниетпен</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көмекке</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ұмтылуы</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мүмкін</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бірақ</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олардың</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білік</a:t>
            </a:r>
            <a:r>
              <a:rPr lang="ru-RU" dirty="0">
                <a:solidFill>
                  <a:srgbClr val="002060"/>
                </a:solidFill>
                <a:latin typeface="Times New Roman" pitchFamily="18" charset="0"/>
                <a:cs typeface="Times New Roman" pitchFamily="18" charset="0"/>
              </a:rPr>
              <a:t> пен </a:t>
            </a:r>
            <a:r>
              <a:rPr lang="ru-RU" dirty="0" err="1">
                <a:solidFill>
                  <a:srgbClr val="002060"/>
                </a:solidFill>
                <a:latin typeface="Times New Roman" pitchFamily="18" charset="0"/>
                <a:cs typeface="Times New Roman" pitchFamily="18" charset="0"/>
              </a:rPr>
              <a:t>тәжірибесі</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жетіңкіремейді</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одан</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басқа</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олар</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тым</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әсерлі</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эмоционалдылыққа</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бейім</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болып</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келеді</a:t>
            </a:r>
            <a:r>
              <a:rPr lang="ru-RU" dirty="0">
                <a:solidFill>
                  <a:srgbClr val="002060"/>
                </a:solidFill>
                <a:latin typeface="Times New Roman" pitchFamily="18" charset="0"/>
                <a:cs typeface="Times New Roman" pitchFamily="18" charset="0"/>
              </a:rPr>
              <a:t>.</a:t>
            </a:r>
          </a:p>
        </p:txBody>
      </p:sp>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71203" y="4069795"/>
            <a:ext cx="2657998" cy="1898570"/>
          </a:xfrm>
          <a:prstGeom prst="roundRect">
            <a:avLst>
              <a:gd name="adj" fmla="val 0"/>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31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1199" y="4135977"/>
            <a:ext cx="2022765" cy="1832387"/>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093256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824040" y="914598"/>
            <a:ext cx="7242371" cy="2677656"/>
          </a:xfrm>
          <a:prstGeom prst="rect">
            <a:avLst/>
          </a:prstGeom>
        </p:spPr>
        <p:txBody>
          <a:bodyPr wrap="square">
            <a:spAutoFit/>
          </a:bodyPr>
          <a:lstStyle/>
          <a:p>
            <a:r>
              <a:rPr lang="ru-RU" b="1" dirty="0">
                <a:solidFill>
                  <a:srgbClr val="002060"/>
                </a:solidFill>
                <a:latin typeface="Times New Roman" pitchFamily="18" charset="0"/>
                <a:cs typeface="Times New Roman" pitchFamily="18" charset="0"/>
              </a:rPr>
              <a:t>8. </a:t>
            </a:r>
            <a:r>
              <a:rPr lang="ru-RU" b="1" dirty="0" err="1">
                <a:solidFill>
                  <a:srgbClr val="002060"/>
                </a:solidFill>
                <a:latin typeface="Times New Roman" pitchFamily="18" charset="0"/>
                <a:cs typeface="Times New Roman" pitchFamily="18" charset="0"/>
              </a:rPr>
              <a:t>Қамқорлық</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және</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қолдау</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көрсетуді</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сақтаудың</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маңыздылығы</a:t>
            </a:r>
            <a:r>
              <a:rPr lang="ru-RU" b="1" dirty="0" smtClean="0">
                <a:solidFill>
                  <a:srgbClr val="002060"/>
                </a:solidFill>
                <a:latin typeface="Times New Roman" pitchFamily="18" charset="0"/>
                <a:cs typeface="Times New Roman" pitchFamily="18" charset="0"/>
              </a:rPr>
              <a:t>.</a:t>
            </a:r>
          </a:p>
          <a:p>
            <a:endParaRPr lang="ru-RU" b="1" dirty="0">
              <a:latin typeface="Times New Roman" pitchFamily="18" charset="0"/>
              <a:cs typeface="Times New Roman" pitchFamily="18" charset="0"/>
            </a:endParaRPr>
          </a:p>
          <a:p>
            <a:r>
              <a:rPr lang="ru-RU" b="1" dirty="0">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Егер</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қауіп-қатер</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айналып</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өтіп</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кеткен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жағдайдың</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өзінде</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мамандар</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болсын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немесе</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отбасы</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болсын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босаңсуға</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болмайды</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Одан</a:t>
            </a:r>
            <a:r>
              <a:rPr lang="ru-RU" dirty="0">
                <a:solidFill>
                  <a:srgbClr val="7030A0"/>
                </a:solidFill>
                <a:latin typeface="Times New Roman" pitchFamily="18" charset="0"/>
                <a:cs typeface="Times New Roman" pitchFamily="18" charset="0"/>
              </a:rPr>
              <a:t> да </a:t>
            </a:r>
            <a:r>
              <a:rPr lang="ru-RU" dirty="0" err="1">
                <a:solidFill>
                  <a:srgbClr val="7030A0"/>
                </a:solidFill>
                <a:latin typeface="Times New Roman" pitchFamily="18" charset="0"/>
                <a:cs typeface="Times New Roman" pitchFamily="18" charset="0"/>
              </a:rPr>
              <a:t>қауіптісі</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алда</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болуы</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мүмкін</a:t>
            </a:r>
            <a:r>
              <a:rPr lang="ru-RU" dirty="0">
                <a:solidFill>
                  <a:srgbClr val="7030A0"/>
                </a:solidFill>
                <a:latin typeface="Times New Roman" pitchFamily="18" charset="0"/>
                <a:cs typeface="Times New Roman" pitchFamily="18" charset="0"/>
              </a:rPr>
              <a:t>. Ауру </a:t>
            </a:r>
            <a:r>
              <a:rPr lang="ru-RU" dirty="0" err="1">
                <a:solidFill>
                  <a:srgbClr val="7030A0"/>
                </a:solidFill>
                <a:latin typeface="Times New Roman" pitchFamily="18" charset="0"/>
                <a:cs typeface="Times New Roman" pitchFamily="18" charset="0"/>
              </a:rPr>
              <a:t>адамның</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психикалық</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белсенділігінің</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жоғарлауын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жағдайының</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жақсарғаны</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деп</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ойлап</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қалуға</a:t>
            </a:r>
            <a:r>
              <a:rPr lang="ru-RU" dirty="0">
                <a:solidFill>
                  <a:srgbClr val="7030A0"/>
                </a:solidFill>
                <a:latin typeface="Times New Roman" pitchFamily="18" charset="0"/>
                <a:cs typeface="Times New Roman" pitchFamily="18" charset="0"/>
              </a:rPr>
              <a:t> да </a:t>
            </a:r>
            <a:r>
              <a:rPr lang="ru-RU" dirty="0" err="1">
                <a:solidFill>
                  <a:srgbClr val="7030A0"/>
                </a:solidFill>
                <a:latin typeface="Times New Roman" pitchFamily="18" charset="0"/>
                <a:cs typeface="Times New Roman" pitchFamily="18" charset="0"/>
              </a:rPr>
              <a:t>болады</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Бірақ</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кейде</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депрессивті</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адамдар</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өзіне-өзі</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қол</a:t>
            </a:r>
            <a:r>
              <a:rPr lang="ru-RU" dirty="0">
                <a:solidFill>
                  <a:srgbClr val="7030A0"/>
                </a:solidFill>
                <a:latin typeface="Times New Roman" pitchFamily="18" charset="0"/>
                <a:cs typeface="Times New Roman" pitchFamily="18" charset="0"/>
              </a:rPr>
              <a:t> салу </a:t>
            </a:r>
            <a:r>
              <a:rPr lang="ru-RU" dirty="0" err="1">
                <a:solidFill>
                  <a:srgbClr val="7030A0"/>
                </a:solidFill>
                <a:latin typeface="Times New Roman" pitchFamily="18" charset="0"/>
                <a:cs typeface="Times New Roman" pitchFamily="18" charset="0"/>
              </a:rPr>
              <a:t>қарсаңында</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іс-әрекетке</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басымен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кіріп</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кетеді</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Олар</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ренжіткен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адамдарының</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барлығынан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кешірім</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сұрайды</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Осыны</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көріп</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сіз</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арқаңызды</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кеңге</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саласыз</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және</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қырағылықты</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бәсеңдетіп</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алуыңыз</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мүмкін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Бірақ</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бұл</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қылықтар</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барлығының</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алдындағы</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қарыздары</a:t>
            </a:r>
            <a:r>
              <a:rPr lang="ru-RU" dirty="0">
                <a:solidFill>
                  <a:srgbClr val="7030A0"/>
                </a:solidFill>
                <a:latin typeface="Times New Roman" pitchFamily="18" charset="0"/>
                <a:cs typeface="Times New Roman" pitchFamily="18" charset="0"/>
              </a:rPr>
              <a:t> мен </a:t>
            </a:r>
            <a:r>
              <a:rPr lang="ru-RU" dirty="0" err="1">
                <a:solidFill>
                  <a:srgbClr val="7030A0"/>
                </a:solidFill>
                <a:latin typeface="Times New Roman" pitchFamily="18" charset="0"/>
                <a:cs typeface="Times New Roman" pitchFamily="18" charset="0"/>
              </a:rPr>
              <a:t>міндеттерінен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құтылып</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содан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кейін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өзіне</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қол</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жұмсау</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керек</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деген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шешімге</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келуінің</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хабаршысы</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болуы</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мүмкін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Шындығында</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суицидке</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барушылардың</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тең</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жартысы</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психологиялық</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кризистің</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басталғанынан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үш</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айдан</a:t>
            </a:r>
            <a:r>
              <a:rPr lang="ru-RU" dirty="0">
                <a:solidFill>
                  <a:srgbClr val="7030A0"/>
                </a:solidFill>
                <a:latin typeface="Times New Roman" pitchFamily="18" charset="0"/>
                <a:cs typeface="Times New Roman" pitchFamily="18" charset="0"/>
              </a:rPr>
              <a:t> кем </a:t>
            </a:r>
            <a:r>
              <a:rPr lang="ru-RU" dirty="0" err="1">
                <a:solidFill>
                  <a:srgbClr val="7030A0"/>
                </a:solidFill>
                <a:latin typeface="Times New Roman" pitchFamily="18" charset="0"/>
                <a:cs typeface="Times New Roman" pitchFamily="18" charset="0"/>
              </a:rPr>
              <a:t>емес</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уақыттан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кейін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өзіне-өзі</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қол</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салады</a:t>
            </a:r>
            <a:r>
              <a:rPr lang="ru-RU" dirty="0">
                <a:solidFill>
                  <a:srgbClr val="7030A0"/>
                </a:solidFill>
                <a:latin typeface="Times New Roman" pitchFamily="18" charset="0"/>
                <a:cs typeface="Times New Roman" pitchFamily="18" charset="0"/>
              </a:rPr>
              <a:t>.</a:t>
            </a:r>
          </a:p>
        </p:txBody>
      </p:sp>
      <p:pic>
        <p:nvPicPr>
          <p:cNvPr id="143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01029" y="3781425"/>
            <a:ext cx="2524125" cy="1733550"/>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3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25154" y="4227632"/>
            <a:ext cx="2457450" cy="1714500"/>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4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09482" y="3592254"/>
            <a:ext cx="1756929" cy="1340031"/>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504228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987228" y="1076241"/>
            <a:ext cx="7201912" cy="2031325"/>
          </a:xfrm>
          <a:prstGeom prst="rect">
            <a:avLst/>
          </a:prstGeom>
        </p:spPr>
        <p:txBody>
          <a:bodyPr wrap="square">
            <a:spAutoFit/>
          </a:bodyPr>
          <a:lstStyle/>
          <a:p>
            <a:r>
              <a:rPr lang="kk-KZ" sz="1800" b="1" i="1" dirty="0">
                <a:solidFill>
                  <a:srgbClr val="002060"/>
                </a:solidFill>
                <a:latin typeface="Times New Roman" pitchFamily="18" charset="0"/>
                <a:cs typeface="Times New Roman" pitchFamily="18" charset="0"/>
              </a:rPr>
              <a:t>Педагогтың буллинг жағдайында жүрген балаға көмек көрсету</a:t>
            </a:r>
            <a:r>
              <a:rPr lang="kk-KZ" sz="1800" b="1" i="1" dirty="0" smtClean="0">
                <a:solidFill>
                  <a:srgbClr val="002060"/>
                </a:solidFill>
                <a:latin typeface="Times New Roman" pitchFamily="18" charset="0"/>
                <a:cs typeface="Times New Roman" pitchFamily="18" charset="0"/>
              </a:rPr>
              <a:t>:</a:t>
            </a:r>
          </a:p>
          <a:p>
            <a:endParaRPr lang="ru-RU" sz="1800" i="1" dirty="0">
              <a:latin typeface="Times New Roman" pitchFamily="18" charset="0"/>
              <a:cs typeface="Times New Roman" pitchFamily="18" charset="0"/>
            </a:endParaRPr>
          </a:p>
          <a:p>
            <a:pPr marL="285750" lvl="0" indent="-285750">
              <a:buFont typeface="Wingdings" pitchFamily="2" charset="2"/>
              <a:buChar char="v"/>
            </a:pPr>
            <a:r>
              <a:rPr lang="kk-KZ" sz="1800" i="1" dirty="0">
                <a:solidFill>
                  <a:srgbClr val="7030A0"/>
                </a:solidFill>
                <a:latin typeface="Times New Roman" pitchFamily="18" charset="0"/>
                <a:cs typeface="Times New Roman" pitchFamily="18" charset="0"/>
              </a:rPr>
              <a:t>Педагог осы жағдайдағы сезімін жақсы түсінетінін білдіру. Сонда оқушы өзін жалғыз сезінбейді, қолдау мен көмек алатынына көз жеткізу.</a:t>
            </a:r>
            <a:endParaRPr lang="ru-RU" sz="1800" i="1" dirty="0">
              <a:solidFill>
                <a:srgbClr val="7030A0"/>
              </a:solidFill>
              <a:latin typeface="Times New Roman" pitchFamily="18" charset="0"/>
              <a:cs typeface="Times New Roman" pitchFamily="18" charset="0"/>
            </a:endParaRPr>
          </a:p>
          <a:p>
            <a:pPr marL="285750" lvl="0" indent="-285750">
              <a:buFont typeface="Wingdings" pitchFamily="2" charset="2"/>
              <a:buChar char="v"/>
            </a:pPr>
            <a:r>
              <a:rPr lang="kk-KZ" sz="1800" i="1" dirty="0">
                <a:solidFill>
                  <a:srgbClr val="7030A0"/>
                </a:solidFill>
                <a:latin typeface="Times New Roman" pitchFamily="18" charset="0"/>
                <a:cs typeface="Times New Roman" pitchFamily="18" charset="0"/>
              </a:rPr>
              <a:t>Өзін бағалауының көтерілуін қажет етеді. Сен болған оқиғаны айтып нағыз батырлық жасадың” оның батырлығын бағалаңыз</a:t>
            </a:r>
            <a:r>
              <a:rPr lang="kk-KZ" i="1" dirty="0">
                <a:solidFill>
                  <a:srgbClr val="7030A0"/>
                </a:solidFill>
              </a:rPr>
              <a:t>.</a:t>
            </a:r>
            <a:endParaRPr lang="ru-RU" i="1" dirty="0">
              <a:solidFill>
                <a:srgbClr val="7030A0"/>
              </a:solidFill>
            </a:endParaRPr>
          </a:p>
        </p:txBody>
      </p:sp>
      <p:pic>
        <p:nvPicPr>
          <p:cNvPr id="1536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44974" y="3350685"/>
            <a:ext cx="1922226" cy="1988510"/>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36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72953" y="3272368"/>
            <a:ext cx="1917556" cy="2066827"/>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494073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124792" y="876938"/>
            <a:ext cx="7056255" cy="4832092"/>
          </a:xfrm>
          <a:prstGeom prst="rect">
            <a:avLst/>
          </a:prstGeom>
        </p:spPr>
        <p:txBody>
          <a:bodyPr wrap="square">
            <a:spAutoFit/>
          </a:bodyPr>
          <a:lstStyle/>
          <a:p>
            <a:pPr algn="ctr"/>
            <a:r>
              <a:rPr lang="kk-KZ" sz="2800" b="1" dirty="0">
                <a:solidFill>
                  <a:srgbClr val="FF0000"/>
                </a:solidFill>
                <a:latin typeface="Times New Roman" pitchFamily="18" charset="0"/>
                <a:cs typeface="Times New Roman" pitchFamily="18" charset="0"/>
              </a:rPr>
              <a:t>Ата- аналарға </a:t>
            </a:r>
            <a:r>
              <a:rPr lang="kk-KZ" sz="2800" b="1" dirty="0" smtClean="0">
                <a:solidFill>
                  <a:srgbClr val="FF0000"/>
                </a:solidFill>
                <a:latin typeface="Times New Roman" pitchFamily="18" charset="0"/>
                <a:cs typeface="Times New Roman" pitchFamily="18" charset="0"/>
              </a:rPr>
              <a:t>жадынама</a:t>
            </a:r>
          </a:p>
          <a:p>
            <a:endParaRPr lang="ru-RU" dirty="0">
              <a:latin typeface="Times New Roman" pitchFamily="18" charset="0"/>
              <a:cs typeface="Times New Roman" pitchFamily="18" charset="0"/>
            </a:endParaRPr>
          </a:p>
          <a:p>
            <a:pPr marL="285750" indent="-285750">
              <a:buFont typeface="Wingdings" pitchFamily="2" charset="2"/>
              <a:buChar char="v"/>
            </a:pPr>
            <a:r>
              <a:rPr lang="kk-KZ" dirty="0">
                <a:solidFill>
                  <a:srgbClr val="7030A0"/>
                </a:solidFill>
                <a:latin typeface="Times New Roman" pitchFamily="18" charset="0"/>
                <a:cs typeface="Times New Roman" pitchFamily="18" charset="0"/>
              </a:rPr>
              <a:t>Егер бала буллинг жағдайына түскенін мәлімдеп берсе, ата- ана сабырлы болып, ашуды көрсетпеуі қажет, өйткені ата- ана ашу мен мазасыздығын байқатуы- әлсіздіктің белгісі. Балаға оны түсінетінін жеткізе отырып оны жұбату қажет. Бәрін білгішсініп ақыл үйретуден аулақ болу, өйткені баланың өзін- өзі бағалауы, өзіне деген сенімі одан ары қарай жоғалып кетуі мүмкін.</a:t>
            </a:r>
            <a:endParaRPr lang="ru-RU" dirty="0">
              <a:solidFill>
                <a:srgbClr val="7030A0"/>
              </a:solidFill>
              <a:latin typeface="Times New Roman" pitchFamily="18" charset="0"/>
              <a:cs typeface="Times New Roman" pitchFamily="18" charset="0"/>
            </a:endParaRPr>
          </a:p>
          <a:p>
            <a:pPr marL="285750" indent="-285750">
              <a:buFont typeface="Wingdings" pitchFamily="2" charset="2"/>
              <a:buChar char="v"/>
            </a:pPr>
            <a:r>
              <a:rPr lang="kk-KZ" dirty="0">
                <a:solidFill>
                  <a:srgbClr val="7030A0"/>
                </a:solidFill>
                <a:latin typeface="Times New Roman" pitchFamily="18" charset="0"/>
                <a:cs typeface="Times New Roman" pitchFamily="18" charset="0"/>
              </a:rPr>
              <a:t>Шұғыл түрде әрекет жасау: баланың көзінше мұғалімге телефон шалып сөйлесу. </a:t>
            </a:r>
            <a:endParaRPr lang="ru-RU" dirty="0">
              <a:solidFill>
                <a:srgbClr val="7030A0"/>
              </a:solidFill>
              <a:latin typeface="Times New Roman" pitchFamily="18" charset="0"/>
              <a:cs typeface="Times New Roman" pitchFamily="18" charset="0"/>
            </a:endParaRPr>
          </a:p>
          <a:p>
            <a:pPr marL="285750" indent="-285750">
              <a:buFont typeface="Wingdings" pitchFamily="2" charset="2"/>
              <a:buChar char="v"/>
            </a:pPr>
            <a:r>
              <a:rPr lang="kk-KZ" dirty="0">
                <a:solidFill>
                  <a:srgbClr val="7030A0"/>
                </a:solidFill>
                <a:latin typeface="Times New Roman" pitchFamily="18" charset="0"/>
                <a:cs typeface="Times New Roman" pitchFamily="18" charset="0"/>
              </a:rPr>
              <a:t>Мұғаліммен сұхбат жүргізу барысында өзін сабырлы ұстау (эмоцияларға ерік бермеу), дегенмен ата- ана ретінде балаңызға жауапты екенін білдіре отырып келеңсіздіктерге жол бермейтінін жеткізу.</a:t>
            </a:r>
            <a:endParaRPr lang="ru-RU" dirty="0">
              <a:solidFill>
                <a:srgbClr val="7030A0"/>
              </a:solidFill>
              <a:latin typeface="Times New Roman" pitchFamily="18" charset="0"/>
              <a:cs typeface="Times New Roman" pitchFamily="18" charset="0"/>
            </a:endParaRPr>
          </a:p>
          <a:p>
            <a:pPr marL="285750" indent="-285750">
              <a:buFont typeface="Wingdings" pitchFamily="2" charset="2"/>
              <a:buChar char="v"/>
            </a:pPr>
            <a:r>
              <a:rPr lang="kk-KZ" dirty="0">
                <a:solidFill>
                  <a:srgbClr val="7030A0"/>
                </a:solidFill>
                <a:latin typeface="Times New Roman" pitchFamily="18" charset="0"/>
                <a:cs typeface="Times New Roman" pitchFamily="18" charset="0"/>
              </a:rPr>
              <a:t>Балаға зорлыққа жол бермейтінін көз жеткізу. Ата- ана қамқорлығын сезген бала өз ойын басқаға жеңіл аударады. Өзіне сенімділікті оята алады.</a:t>
            </a:r>
            <a:endParaRPr lang="ru-RU" dirty="0">
              <a:solidFill>
                <a:srgbClr val="7030A0"/>
              </a:solidFill>
              <a:latin typeface="Times New Roman" pitchFamily="18" charset="0"/>
              <a:cs typeface="Times New Roman" pitchFamily="18" charset="0"/>
            </a:endParaRPr>
          </a:p>
          <a:p>
            <a:pPr marL="285750" indent="-285750">
              <a:buFont typeface="Wingdings" pitchFamily="2" charset="2"/>
              <a:buChar char="v"/>
            </a:pPr>
            <a:r>
              <a:rPr lang="kk-KZ" dirty="0">
                <a:solidFill>
                  <a:srgbClr val="7030A0"/>
                </a:solidFill>
                <a:latin typeface="Times New Roman" pitchFamily="18" charset="0"/>
                <a:cs typeface="Times New Roman" pitchFamily="18" charset="0"/>
              </a:rPr>
              <a:t>Буллингтің алдын- алуының психологиялық көрінісі:</a:t>
            </a:r>
            <a:endParaRPr lang="ru-RU" dirty="0">
              <a:solidFill>
                <a:srgbClr val="7030A0"/>
              </a:solidFill>
              <a:latin typeface="Times New Roman" pitchFamily="18" charset="0"/>
              <a:cs typeface="Times New Roman" pitchFamily="18" charset="0"/>
            </a:endParaRPr>
          </a:p>
          <a:p>
            <a:pPr marL="285750" indent="-285750">
              <a:buFont typeface="Wingdings" pitchFamily="2" charset="2"/>
              <a:buChar char="v"/>
            </a:pPr>
            <a:r>
              <a:rPr lang="kk-KZ" dirty="0">
                <a:solidFill>
                  <a:srgbClr val="7030A0"/>
                </a:solidFill>
                <a:latin typeface="Times New Roman" pitchFamily="18" charset="0"/>
                <a:cs typeface="Times New Roman" pitchFamily="18" charset="0"/>
              </a:rPr>
              <a:t>Буллингті болдырмау шартын құру. Баланы сәйкес күйзеліс әсерінен жылдам және сауатты бөлектеу. Дені сау және сол сияқты соматикалық немесе психикалық патологиясы бар балаларда және жасөспірімдерде қудалауға қарсы тұруға денсаулықтың және тұлғаның күшін нығайту. Әрбір адам өмір сүруге құқылы. Олай болса неге арамызда өз өлімінен бұрын өмірден озатын адамдар кездеседі? Қиыншылыққа төзбей өмірден өте салу оңай. Бірақ, осының артында қаншама қайғы-қасірет, мұң бар десеңізші! </a:t>
            </a:r>
            <a:r>
              <a:rPr lang="ru-RU" dirty="0" err="1">
                <a:solidFill>
                  <a:srgbClr val="7030A0"/>
                </a:solidFill>
                <a:latin typeface="Times New Roman" pitchFamily="18" charset="0"/>
                <a:cs typeface="Times New Roman" pitchFamily="18" charset="0"/>
              </a:rPr>
              <a:t>Сондықтан</a:t>
            </a:r>
            <a:r>
              <a:rPr lang="ru-RU" dirty="0">
                <a:solidFill>
                  <a:srgbClr val="7030A0"/>
                </a:solidFill>
                <a:latin typeface="Times New Roman" pitchFamily="18" charset="0"/>
                <a:cs typeface="Times New Roman" pitchFamily="18" charset="0"/>
              </a:rPr>
              <a:t> да </a:t>
            </a:r>
            <a:r>
              <a:rPr lang="ru-RU" dirty="0" err="1">
                <a:solidFill>
                  <a:srgbClr val="7030A0"/>
                </a:solidFill>
                <a:latin typeface="Times New Roman" pitchFamily="18" charset="0"/>
                <a:cs typeface="Times New Roman" pitchFamily="18" charset="0"/>
              </a:rPr>
              <a:t>мұндай</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нәрседен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аулақ</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болайық</a:t>
            </a:r>
            <a:r>
              <a:rPr lang="ru-RU" dirty="0">
                <a:solidFill>
                  <a:srgbClr val="7030A0"/>
                </a:solidFill>
                <a:latin typeface="Times New Roman" pitchFamily="18" charset="0"/>
                <a:cs typeface="Times New Roman" pitchFamily="18" charset="0"/>
              </a:rPr>
              <a:t> !</a:t>
            </a:r>
          </a:p>
        </p:txBody>
      </p:sp>
    </p:spTree>
    <p:extLst>
      <p:ext uri="{BB962C8B-B14F-4D97-AF65-F5344CB8AC3E}">
        <p14:creationId xmlns:p14="http://schemas.microsoft.com/office/powerpoint/2010/main" val="25760563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865849" y="853693"/>
            <a:ext cx="7493224" cy="4401205"/>
          </a:xfrm>
          <a:prstGeom prst="rect">
            <a:avLst/>
          </a:prstGeom>
        </p:spPr>
        <p:txBody>
          <a:bodyPr wrap="square">
            <a:spAutoFit/>
          </a:bodyPr>
          <a:lstStyle/>
          <a:p>
            <a:r>
              <a:rPr lang="kk-KZ" b="1" u="sng" dirty="0">
                <a:latin typeface="Times New Roman" pitchFamily="18" charset="0"/>
                <a:cs typeface="Times New Roman" pitchFamily="18" charset="0"/>
              </a:rPr>
              <a:t>Балаға қатысты зорлық </a:t>
            </a:r>
            <a:r>
              <a:rPr lang="kk-KZ" b="1" dirty="0">
                <a:latin typeface="Times New Roman" pitchFamily="18" charset="0"/>
                <a:cs typeface="Times New Roman" pitchFamily="18" charset="0"/>
              </a:rPr>
              <a:t>– </a:t>
            </a:r>
            <a:r>
              <a:rPr lang="kk-KZ" dirty="0">
                <a:latin typeface="Times New Roman" pitchFamily="18" charset="0"/>
                <a:cs typeface="Times New Roman" pitchFamily="18" charset="0"/>
              </a:rPr>
              <a:t>бұл дене немесе эмоционалды қатал қарым-қатынас, сексуалды қорлық, қаңғыбастық немесе ата-ана міндеттерінен ауытқу, коммерциялық немесе басқа да қанау, баланың денсаулығына, дамуына немесе намысына, сеніміне зиян келтіретін барлық формалардың түрлері. Бала құқығы туралы Конвенция балалардың барлық зорлық түрлерінен қорғалуға құқығы бар, балаларға қатысты зорлық көлемінің ауқымын мойындайды және көрсетеді. Зорлық деген сөздің астарында ұрлау, балалар өлімі, өлім, дәстүрлі тәжірибеге байланысты жарақат алу, сондай – ақ жыныстық, психикалық және тұлғалық балаларға қатысты «тәртіп шаралары» сияқты тұлғалық жазалауды қосқанда қиянат жасау түсінігі жатыр.  Балалардың құқығы туралы Конвенция балаларға қатысты зорлықтың қандай түрі болсын, қай жерде болсын ешқандай ақтала алмайды дейді. Конвенцияға сәйкес балалардың «тұлғалық және психологиялық зорлықтың кез-келген түріне» тұлғалық және жеке қол сұғылмаушылыққа құқығы бар. Конвенция зорлықтың барлық түрі зиянды және баланың өміріне кері әсерін тигізетінін мойындайды. Зорлық көрген балалар көбінесе дұрыс тамақтанбайды да түрлі ауруларға душар болады, мектепте нашар оқиды, өзін-өзі бағалауы төмен болады. Конвенцияға сәйкес балаларға қатысты зорлық көрсету адам құқықтарының бұзылғандығын көрсетеді. Зорлық-зомбылық келесі құқықтарды бұзады:  </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 заң алдында бәрінің бірдей қорғалуын;  </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 қатал қарым-қатынасқа берілмеу құқығын;  </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 өмір сүруге және жеке өміріне қолсұғылмашылық құқығын;  </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-тұлғалық және психологиялық денсаулықтың жоғары стандарттыры құқығы.  </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320719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49"/>
        <p:cNvGrpSpPr/>
        <p:nvPr/>
      </p:nvGrpSpPr>
      <p:grpSpPr>
        <a:xfrm>
          <a:off x="0" y="0"/>
          <a:ext cx="0" cy="0"/>
          <a:chOff x="0" y="0"/>
          <a:chExt cx="0" cy="0"/>
        </a:xfrm>
      </p:grpSpPr>
      <p:sp>
        <p:nvSpPr>
          <p:cNvPr id="150" name="Google Shape;150;p17"/>
          <p:cNvSpPr txBox="1">
            <a:spLocks noGrp="1"/>
          </p:cNvSpPr>
          <p:nvPr>
            <p:ph type="ctrTitle"/>
          </p:nvPr>
        </p:nvSpPr>
        <p:spPr>
          <a:xfrm>
            <a:off x="1187450" y="1052512"/>
            <a:ext cx="6840537" cy="936625"/>
          </a:xfrm>
          <a:prstGeom prst="rect">
            <a:avLst/>
          </a:prstGeom>
          <a:noFill/>
          <a:ln>
            <a:noFill/>
          </a:ln>
        </p:spPr>
        <p:txBody>
          <a:bodyPr spcFirstLastPara="1" wrap="square" lIns="91425" tIns="45700" rIns="91425" bIns="45700" anchor="b" anchorCtr="0">
            <a:noAutofit/>
          </a:bodyPr>
          <a:lstStyle/>
          <a:p>
            <a:pPr lvl="0">
              <a:buClr>
                <a:schemeClr val="dk1"/>
              </a:buClr>
              <a:buSzPts val="2900"/>
            </a:pPr>
            <a:r>
              <a:rPr lang="kk-KZ" b="1" dirty="0">
                <a:solidFill>
                  <a:srgbClr val="0070C0"/>
                </a:solidFill>
                <a:latin typeface="Times New Roman" pitchFamily="18" charset="0"/>
                <a:cs typeface="Times New Roman" pitchFamily="18" charset="0"/>
              </a:rPr>
              <a:t>Мақсаты:</a:t>
            </a:r>
            <a:endParaRPr dirty="0">
              <a:solidFill>
                <a:srgbClr val="0070C0"/>
              </a:solidFill>
              <a:latin typeface="Times New Roman" pitchFamily="18" charset="0"/>
              <a:cs typeface="Times New Roman" pitchFamily="18" charset="0"/>
            </a:endParaRPr>
          </a:p>
        </p:txBody>
      </p:sp>
      <p:sp>
        <p:nvSpPr>
          <p:cNvPr id="151" name="Google Shape;151;p17"/>
          <p:cNvSpPr txBox="1">
            <a:spLocks noGrp="1"/>
          </p:cNvSpPr>
          <p:nvPr>
            <p:ph type="subTitle" idx="1"/>
          </p:nvPr>
        </p:nvSpPr>
        <p:spPr>
          <a:xfrm>
            <a:off x="1042987" y="1916112"/>
            <a:ext cx="6951944" cy="3007580"/>
          </a:xfrm>
          <a:prstGeom prst="rect">
            <a:avLst/>
          </a:prstGeom>
          <a:noFill/>
          <a:ln>
            <a:noFill/>
          </a:ln>
        </p:spPr>
        <p:txBody>
          <a:bodyPr spcFirstLastPara="1" wrap="square" lIns="91425" tIns="45700" rIns="91425" bIns="45700" anchor="t" anchorCtr="0">
            <a:noAutofit/>
          </a:bodyPr>
          <a:lstStyle/>
          <a:p>
            <a:pPr marL="0" indent="0">
              <a:spcBef>
                <a:spcPts val="0"/>
              </a:spcBef>
            </a:pPr>
            <a:r>
              <a:rPr lang="kk-KZ" sz="3200" b="1" i="1" dirty="0" smtClean="0">
                <a:latin typeface="Times New Roman" pitchFamily="18" charset="0"/>
                <a:cs typeface="Times New Roman" pitchFamily="18" charset="0"/>
              </a:rPr>
              <a:t>Жасөспірім </a:t>
            </a:r>
            <a:r>
              <a:rPr lang="kk-KZ" sz="3200" b="1" i="1" dirty="0">
                <a:latin typeface="Times New Roman" pitchFamily="18" charset="0"/>
                <a:cs typeface="Times New Roman" pitchFamily="18" charset="0"/>
              </a:rPr>
              <a:t>кезеңіндегі кездесетін буллингтің түрлері, себептерін анықтау, қиыншылықтардың және оның алдын алу жұмысын жүргізу, буллинг туралы ақпаратты кеңейту. </a:t>
            </a:r>
            <a:endParaRPr lang="ru-RU" sz="3200" b="1" i="1" dirty="0">
              <a:latin typeface="Times New Roman" pitchFamily="18" charset="0"/>
              <a:cs typeface="Times New Roman" pitchFamily="18" charset="0"/>
            </a:endParaRPr>
          </a:p>
          <a:p>
            <a:pPr marL="0" lvl="0" indent="0" algn="just" rtl="0">
              <a:lnSpc>
                <a:spcPct val="100000"/>
              </a:lnSpc>
              <a:spcBef>
                <a:spcPts val="0"/>
              </a:spcBef>
              <a:spcAft>
                <a:spcPts val="0"/>
              </a:spcAft>
              <a:buSzPts val="2040"/>
              <a:buNone/>
            </a:pPr>
            <a:endParaRPr sz="2400" b="0" i="0" u="none" dirty="0">
              <a:solidFill>
                <a:schemeClr val="dk2"/>
              </a:solidFill>
              <a:latin typeface="Arial"/>
              <a:ea typeface="Arial"/>
              <a:cs typeface="Arial"/>
              <a:sym typeface="Arial"/>
            </a:endParaRPr>
          </a:p>
        </p:txBody>
      </p:sp>
      <p:sp>
        <p:nvSpPr>
          <p:cNvPr id="153" name="Google Shape;153;p17">
            <a:hlinkClick r:id="" action="ppaction://hlinkshowjump?jump=nextslide"/>
          </p:cNvPr>
          <p:cNvSpPr/>
          <p:nvPr/>
        </p:nvSpPr>
        <p:spPr>
          <a:xfrm>
            <a:off x="8244408" y="2708920"/>
            <a:ext cx="899592" cy="1080120"/>
          </a:xfrm>
          <a:prstGeom prst="rightArrow">
            <a:avLst>
              <a:gd name="adj1" fmla="val 50000"/>
              <a:gd name="adj2" fmla="val 50000"/>
            </a:avLst>
          </a:prstGeom>
          <a:blipFill rotWithShape="1">
            <a:blip r:embed="rId4">
              <a:alphaModFix/>
            </a:blip>
            <a:stretch>
              <a:fillRect/>
            </a:stretch>
          </a:blipFill>
          <a:ln w="15875"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Libre Franklin"/>
              <a:buNone/>
            </a:pPr>
            <a:endParaRPr sz="1800" b="0" i="0" u="none" strike="noStrike" cap="none">
              <a:solidFill>
                <a:schemeClr val="lt1"/>
              </a:solidFill>
              <a:latin typeface="Libre Franklin"/>
              <a:ea typeface="Libre Franklin"/>
              <a:cs typeface="Libre Franklin"/>
              <a:sym typeface="Libre Franklin"/>
            </a:endParaRPr>
          </a:p>
        </p:txBody>
      </p:sp>
      <p:sp>
        <p:nvSpPr>
          <p:cNvPr id="154" name="Google Shape;154;p17">
            <a:hlinkClick r:id="" action="ppaction://hlinkshowjump?jump=previousslide"/>
          </p:cNvPr>
          <p:cNvSpPr/>
          <p:nvPr/>
        </p:nvSpPr>
        <p:spPr>
          <a:xfrm rot="10800000">
            <a:off x="0" y="2708920"/>
            <a:ext cx="899592" cy="1080120"/>
          </a:xfrm>
          <a:prstGeom prst="rightArrow">
            <a:avLst>
              <a:gd name="adj1" fmla="val 50000"/>
              <a:gd name="adj2" fmla="val 50000"/>
            </a:avLst>
          </a:prstGeom>
          <a:blipFill rotWithShape="1">
            <a:blip r:embed="rId4">
              <a:alphaModFix/>
            </a:blip>
            <a:stretch>
              <a:fillRect/>
            </a:stretch>
          </a:blipFill>
          <a:ln w="15875"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Libre Franklin"/>
              <a:buNone/>
            </a:pPr>
            <a:endParaRPr sz="1800" b="0" i="0" u="none" strike="noStrike" cap="none">
              <a:solidFill>
                <a:schemeClr val="lt1"/>
              </a:solidFill>
              <a:latin typeface="Libre Franklin"/>
              <a:ea typeface="Libre Franklin"/>
              <a:cs typeface="Libre Franklin"/>
              <a:sym typeface="Libre Franklin"/>
            </a:endParaRPr>
          </a:p>
        </p:txBody>
      </p:sp>
      <p:pic>
        <p:nvPicPr>
          <p:cNvPr id="205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5131" y="4707675"/>
            <a:ext cx="2863515" cy="1784753"/>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351370" y="1108609"/>
            <a:ext cx="6853954" cy="1477328"/>
          </a:xfrm>
          <a:prstGeom prst="rect">
            <a:avLst/>
          </a:prstGeom>
        </p:spPr>
        <p:txBody>
          <a:bodyPr wrap="square">
            <a:spAutoFit/>
          </a:bodyPr>
          <a:lstStyle/>
          <a:p>
            <a:r>
              <a:rPr lang="kk-KZ" sz="1800" b="1" dirty="0">
                <a:solidFill>
                  <a:schemeClr val="tx1"/>
                </a:solidFill>
              </a:rPr>
              <a:t>Зорлық-зомбылықтың құрбандары –</a:t>
            </a:r>
            <a:r>
              <a:rPr lang="kk-KZ" sz="1800" dirty="0">
                <a:solidFill>
                  <a:srgbClr val="7030A0"/>
                </a:solidFill>
              </a:rPr>
              <a:t> отбасында, білім беру және қорғаншылық мекемелерінде (физикалық, жыныстық, психологиялық зорлық, кемсітушілік немесе қиянат жасаушылық, қамқорлықтың болмауы, дөрекі қарым- қатынас пен қанаушылық ) жағдайға тап болған балалар.  </a:t>
            </a:r>
            <a:endParaRPr lang="ru-RU" sz="1800" dirty="0">
              <a:solidFill>
                <a:srgbClr val="7030A0"/>
              </a:solidFill>
            </a:endParaRPr>
          </a:p>
        </p:txBody>
      </p:sp>
      <p:pic>
        <p:nvPicPr>
          <p:cNvPr id="1638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51370" y="2918113"/>
            <a:ext cx="3080404" cy="2235777"/>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38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53433" y="2918112"/>
            <a:ext cx="2223222" cy="2313179"/>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132731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553671" y="755910"/>
            <a:ext cx="6578825" cy="2554545"/>
          </a:xfrm>
          <a:prstGeom prst="rect">
            <a:avLst/>
          </a:prstGeom>
        </p:spPr>
        <p:txBody>
          <a:bodyPr wrap="square">
            <a:spAutoFit/>
          </a:bodyPr>
          <a:lstStyle/>
          <a:p>
            <a:pPr algn="ctr"/>
            <a:r>
              <a:rPr lang="kk-KZ" sz="1600" b="1" i="1" dirty="0" smtClean="0">
                <a:solidFill>
                  <a:srgbClr val="7030A0"/>
                </a:solidFill>
                <a:latin typeface="Times New Roman" pitchFamily="18" charset="0"/>
                <a:cs typeface="Times New Roman" pitchFamily="18" charset="0"/>
              </a:rPr>
              <a:t>Зорлық – зомбылық түрлері</a:t>
            </a:r>
            <a:r>
              <a:rPr lang="kk-KZ" sz="1600" b="1" dirty="0" smtClean="0">
                <a:latin typeface="Times New Roman" pitchFamily="18" charset="0"/>
                <a:cs typeface="Times New Roman" pitchFamily="18" charset="0"/>
              </a:rPr>
              <a:t> </a:t>
            </a:r>
            <a:r>
              <a:rPr lang="kk-KZ" sz="1600" dirty="0" smtClean="0">
                <a:latin typeface="Times New Roman" pitchFamily="18" charset="0"/>
                <a:cs typeface="Times New Roman" pitchFamily="18" charset="0"/>
              </a:rPr>
              <a:t> </a:t>
            </a:r>
          </a:p>
          <a:p>
            <a:pPr algn="ctr"/>
            <a:endParaRPr lang="ru-RU" sz="1600" dirty="0">
              <a:latin typeface="Times New Roman" pitchFamily="18" charset="0"/>
              <a:cs typeface="Times New Roman" pitchFamily="18" charset="0"/>
            </a:endParaRPr>
          </a:p>
          <a:p>
            <a:pPr marL="285750" lvl="1" indent="-285750" algn="ctr">
              <a:buFont typeface="Wingdings" pitchFamily="2" charset="2"/>
              <a:buChar char="v"/>
            </a:pPr>
            <a:r>
              <a:rPr lang="kk-KZ" sz="1600" dirty="0">
                <a:solidFill>
                  <a:srgbClr val="7030A0"/>
                </a:solidFill>
                <a:latin typeface="Times New Roman" pitchFamily="18" charset="0"/>
                <a:cs typeface="Times New Roman" pitchFamily="18" charset="0"/>
              </a:rPr>
              <a:t>Физикалық зорлық:  Соққы, жармасу, алақанмен немесе жұдырықпен не болмаса басқа да нәрселермен ұру, ешқайда шығармау, тұншықтыру, соққыға жығу, ұрып – соғу, қару- жарақ қолдану, отпен зақымдау, әлеуметтік немесе медициналық көмектің жәбірленушіге қолжетерлік жағдайда болмауы және т.б. </a:t>
            </a:r>
            <a:endParaRPr lang="ru-RU" sz="1600" dirty="0">
              <a:solidFill>
                <a:srgbClr val="7030A0"/>
              </a:solidFill>
              <a:latin typeface="Times New Roman" pitchFamily="18" charset="0"/>
              <a:cs typeface="Times New Roman" pitchFamily="18" charset="0"/>
            </a:endParaRPr>
          </a:p>
          <a:p>
            <a:pPr marL="285750" lvl="1" indent="-285750" algn="ctr">
              <a:buFont typeface="Wingdings" pitchFamily="2" charset="2"/>
              <a:buChar char="v"/>
            </a:pPr>
            <a:r>
              <a:rPr lang="kk-KZ" sz="1600" dirty="0" smtClean="0">
                <a:solidFill>
                  <a:srgbClr val="7030A0"/>
                </a:solidFill>
                <a:latin typeface="Times New Roman" pitchFamily="18" charset="0"/>
                <a:cs typeface="Times New Roman" pitchFamily="18" charset="0"/>
              </a:rPr>
              <a:t>Жыныстық зорлық:  Күшпен, қорқыту немесе бопсалау арқылы жыныстық қатынасқа көндіру, зорлау; жыныстық қатынастағы әрекет арқылы жәбірленушінің денсаулығына қиянат жасау және т.б. </a:t>
            </a:r>
            <a:endParaRPr lang="ru-RU" sz="1600" dirty="0">
              <a:solidFill>
                <a:srgbClr val="7030A0"/>
              </a:solidFill>
              <a:latin typeface="Times New Roman" pitchFamily="18" charset="0"/>
              <a:cs typeface="Times New Roman" pitchFamily="18" charset="0"/>
            </a:endParaRPr>
          </a:p>
        </p:txBody>
      </p:sp>
      <p:pic>
        <p:nvPicPr>
          <p:cNvPr id="1741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1083" y="3749386"/>
            <a:ext cx="2945390" cy="17145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41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43083" y="3749386"/>
            <a:ext cx="2991283" cy="17145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660425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914400" y="922394"/>
            <a:ext cx="7290924" cy="2554545"/>
          </a:xfrm>
          <a:prstGeom prst="rect">
            <a:avLst/>
          </a:prstGeom>
        </p:spPr>
        <p:txBody>
          <a:bodyPr wrap="square">
            <a:spAutoFit/>
          </a:bodyPr>
          <a:lstStyle/>
          <a:p>
            <a:pPr lvl="1" algn="ctr"/>
            <a:r>
              <a:rPr lang="kk-KZ" sz="3200" dirty="0">
                <a:solidFill>
                  <a:srgbClr val="002060"/>
                </a:solidFill>
                <a:latin typeface="Times New Roman" pitchFamily="18" charset="0"/>
                <a:cs typeface="Times New Roman" pitchFamily="18" charset="0"/>
              </a:rPr>
              <a:t>Психологиялық зорлық: </a:t>
            </a:r>
            <a:endParaRPr lang="kk-KZ" sz="3200" dirty="0" smtClean="0">
              <a:solidFill>
                <a:srgbClr val="002060"/>
              </a:solidFill>
              <a:latin typeface="Times New Roman" pitchFamily="18" charset="0"/>
              <a:cs typeface="Times New Roman" pitchFamily="18" charset="0"/>
            </a:endParaRPr>
          </a:p>
          <a:p>
            <a:pPr marL="285750" lvl="1" indent="-285750">
              <a:buFont typeface="Wingdings" pitchFamily="2" charset="2"/>
              <a:buChar char="v"/>
            </a:pPr>
            <a:r>
              <a:rPr lang="kk-KZ" sz="1600" dirty="0" smtClean="0">
                <a:solidFill>
                  <a:srgbClr val="7030A0"/>
                </a:solidFill>
                <a:latin typeface="Times New Roman" pitchFamily="18" charset="0"/>
                <a:cs typeface="Times New Roman" pitchFamily="18" charset="0"/>
              </a:rPr>
              <a:t>Сөзбен </a:t>
            </a:r>
            <a:r>
              <a:rPr lang="kk-KZ" sz="1600" dirty="0">
                <a:solidFill>
                  <a:srgbClr val="7030A0"/>
                </a:solidFill>
                <a:latin typeface="Times New Roman" pitchFamily="18" charset="0"/>
                <a:cs typeface="Times New Roman" pitchFamily="18" charset="0"/>
              </a:rPr>
              <a:t>кемсітушілік, бопсалау, құрбандарға және басқаларға өзіне қатысты зорлыққа қоқанлоқы, жеке заттар мен үй жануарларына қатысты зорлық арқылы қорқыту; аңду; жәбірленушінің қызметін бақылау; жәбірленушінің араласатын ортасын бақылау; зәбірленушінің әр түрлі орындарын (әлеуметтік және медициналық көмегін, жолкөлігін, достарымен араласуын, білім алуын, жұмысын және т.б.) бақылау.  </a:t>
            </a:r>
            <a:endParaRPr lang="ru-RU" sz="1600" dirty="0">
              <a:solidFill>
                <a:srgbClr val="7030A0"/>
              </a:solidFill>
              <a:latin typeface="Times New Roman" pitchFamily="18" charset="0"/>
              <a:cs typeface="Times New Roman" pitchFamily="18" charset="0"/>
            </a:endParaRPr>
          </a:p>
          <a:p>
            <a:pPr marL="285750" lvl="1" indent="-285750">
              <a:buFont typeface="Wingdings" pitchFamily="2" charset="2"/>
              <a:buChar char="v"/>
            </a:pPr>
            <a:r>
              <a:rPr lang="kk-KZ" sz="1600" dirty="0">
                <a:solidFill>
                  <a:srgbClr val="7030A0"/>
                </a:solidFill>
                <a:latin typeface="Times New Roman" pitchFamily="18" charset="0"/>
                <a:cs typeface="Times New Roman" pitchFamily="18" charset="0"/>
              </a:rPr>
              <a:t>Эмоциялық зорлық: жәбірленушіні өзін кемсітетін әрекеттерге күшпен көндіру, жәбірленушінің күн тәртібіне бақылау жасап отыру т.б.  </a:t>
            </a:r>
            <a:endParaRPr lang="ru-RU" sz="1600" dirty="0">
              <a:solidFill>
                <a:srgbClr val="7030A0"/>
              </a:solidFill>
              <a:latin typeface="Times New Roman" pitchFamily="18" charset="0"/>
              <a:cs typeface="Times New Roman" pitchFamily="18" charset="0"/>
            </a:endParaRPr>
          </a:p>
        </p:txBody>
      </p:sp>
      <p:pic>
        <p:nvPicPr>
          <p:cNvPr id="1843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9916" y="4007427"/>
            <a:ext cx="3244993" cy="1752600"/>
          </a:xfrm>
          <a:prstGeom prst="rect">
            <a:avLst/>
          </a:prstGeom>
          <a:solidFill>
            <a:srgbClr val="FFFFFF">
              <a:shade val="85000"/>
            </a:srgbClr>
          </a:solid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43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04508" y="4007428"/>
            <a:ext cx="3192037" cy="1752600"/>
          </a:xfrm>
          <a:prstGeom prst="rect">
            <a:avLst/>
          </a:prstGeom>
          <a:solidFill>
            <a:srgbClr val="FFFFFF">
              <a:shade val="85000"/>
            </a:srgbClr>
          </a:solid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312588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007458" y="662417"/>
            <a:ext cx="7173590" cy="2862322"/>
          </a:xfrm>
          <a:prstGeom prst="rect">
            <a:avLst/>
          </a:prstGeom>
        </p:spPr>
        <p:txBody>
          <a:bodyPr wrap="square">
            <a:spAutoFit/>
          </a:bodyPr>
          <a:lstStyle/>
          <a:p>
            <a:pPr lvl="1"/>
            <a:r>
              <a:rPr lang="kk-KZ" sz="2000" dirty="0">
                <a:solidFill>
                  <a:srgbClr val="002060"/>
                </a:solidFill>
                <a:latin typeface="Times New Roman" pitchFamily="18" charset="0"/>
                <a:cs typeface="Times New Roman" pitchFamily="18" charset="0"/>
              </a:rPr>
              <a:t>Экономикалық зорлық:  </a:t>
            </a:r>
            <a:endParaRPr lang="kk-KZ" sz="2000" dirty="0" smtClean="0">
              <a:solidFill>
                <a:srgbClr val="002060"/>
              </a:solidFill>
              <a:latin typeface="Times New Roman" pitchFamily="18" charset="0"/>
              <a:cs typeface="Times New Roman" pitchFamily="18" charset="0"/>
            </a:endParaRPr>
          </a:p>
          <a:p>
            <a:pPr lvl="1"/>
            <a:endParaRPr lang="kk-KZ" sz="2000" dirty="0" smtClean="0">
              <a:solidFill>
                <a:srgbClr val="002060"/>
              </a:solidFill>
              <a:latin typeface="Times New Roman" pitchFamily="18" charset="0"/>
              <a:cs typeface="Times New Roman" pitchFamily="18" charset="0"/>
            </a:endParaRPr>
          </a:p>
          <a:p>
            <a:pPr lvl="1"/>
            <a:r>
              <a:rPr lang="kk-KZ" sz="2000" dirty="0" smtClean="0">
                <a:solidFill>
                  <a:srgbClr val="7030A0"/>
                </a:solidFill>
                <a:latin typeface="Times New Roman" pitchFamily="18" charset="0"/>
                <a:cs typeface="Times New Roman" pitchFamily="18" charset="0"/>
              </a:rPr>
              <a:t>Балаларды </a:t>
            </a:r>
            <a:r>
              <a:rPr lang="kk-KZ" sz="2000" dirty="0">
                <a:solidFill>
                  <a:srgbClr val="7030A0"/>
                </a:solidFill>
                <a:latin typeface="Times New Roman" pitchFamily="18" charset="0"/>
                <a:cs typeface="Times New Roman" pitchFamily="18" charset="0"/>
              </a:rPr>
              <a:t>қамтамасыз етуден бас тарту; табысты; отбасылық қаражатты оң- солды жұмсау, көптеген қаражаттық шешімдерді өз бетімен қабылдау ( азық – түлік алуда балалардың қажеттіліктері есептелмейді).  </a:t>
            </a:r>
            <a:endParaRPr lang="ru-RU" sz="1800" dirty="0">
              <a:solidFill>
                <a:srgbClr val="7030A0"/>
              </a:solidFill>
              <a:latin typeface="Times New Roman" pitchFamily="18" charset="0"/>
              <a:cs typeface="Times New Roman" pitchFamily="18" charset="0"/>
            </a:endParaRPr>
          </a:p>
          <a:p>
            <a:endParaRPr lang="kk-KZ" sz="2000" dirty="0" smtClean="0">
              <a:solidFill>
                <a:srgbClr val="7030A0"/>
              </a:solidFill>
              <a:latin typeface="Times New Roman" pitchFamily="18" charset="0"/>
              <a:cs typeface="Times New Roman" pitchFamily="18" charset="0"/>
            </a:endParaRPr>
          </a:p>
          <a:p>
            <a:r>
              <a:rPr lang="kk-KZ" sz="2000" dirty="0" smtClean="0">
                <a:solidFill>
                  <a:srgbClr val="7030A0"/>
                </a:solidFill>
                <a:latin typeface="Times New Roman" pitchFamily="18" charset="0"/>
                <a:cs typeface="Times New Roman" pitchFamily="18" charset="0"/>
              </a:rPr>
              <a:t>Балалар </a:t>
            </a:r>
            <a:r>
              <a:rPr lang="kk-KZ" sz="2000" dirty="0">
                <a:solidFill>
                  <a:srgbClr val="7030A0"/>
                </a:solidFill>
                <a:latin typeface="Times New Roman" pitchFamily="18" charset="0"/>
                <a:cs typeface="Times New Roman" pitchFamily="18" charset="0"/>
              </a:rPr>
              <a:t>еңбегін қанау:  күшпен жұмыс істету, құлдық, қорқытып алу, қайыршылық</a:t>
            </a:r>
            <a:endParaRPr lang="ru-RU" sz="2000" dirty="0">
              <a:solidFill>
                <a:srgbClr val="7030A0"/>
              </a:solidFill>
              <a:latin typeface="Times New Roman" pitchFamily="18" charset="0"/>
              <a:cs typeface="Times New Roman" pitchFamily="18" charset="0"/>
            </a:endParaRPr>
          </a:p>
        </p:txBody>
      </p:sp>
      <p:pic>
        <p:nvPicPr>
          <p:cNvPr id="1945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7755" y="3787975"/>
            <a:ext cx="2707264" cy="1714500"/>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45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95443" y="3875055"/>
            <a:ext cx="2690812" cy="1752600"/>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684755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5999" y="762000"/>
            <a:ext cx="7222837" cy="54171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07434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58"/>
        <p:cNvGrpSpPr/>
        <p:nvPr/>
      </p:nvGrpSpPr>
      <p:grpSpPr>
        <a:xfrm>
          <a:off x="0" y="0"/>
          <a:ext cx="0" cy="0"/>
          <a:chOff x="0" y="0"/>
          <a:chExt cx="0" cy="0"/>
        </a:xfrm>
      </p:grpSpPr>
      <p:sp>
        <p:nvSpPr>
          <p:cNvPr id="160" name="Google Shape;160;p18">
            <a:hlinkClick r:id="" action="ppaction://hlinkshowjump?jump=nextslide"/>
          </p:cNvPr>
          <p:cNvSpPr/>
          <p:nvPr/>
        </p:nvSpPr>
        <p:spPr>
          <a:xfrm>
            <a:off x="8190397" y="6243367"/>
            <a:ext cx="899592" cy="683860"/>
          </a:xfrm>
          <a:prstGeom prst="rightArrow">
            <a:avLst>
              <a:gd name="adj1" fmla="val 50000"/>
              <a:gd name="adj2" fmla="val 50000"/>
            </a:avLst>
          </a:prstGeom>
          <a:blipFill rotWithShape="1">
            <a:blip r:embed="rId4">
              <a:alphaModFix/>
            </a:blip>
            <a:stretch>
              <a:fillRect/>
            </a:stretch>
          </a:blipFill>
          <a:ln w="15875"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Libre Franklin"/>
              <a:buNone/>
            </a:pPr>
            <a:endParaRPr sz="1800" b="0" i="0" u="none" strike="noStrike" cap="none">
              <a:solidFill>
                <a:schemeClr val="lt1"/>
              </a:solidFill>
              <a:latin typeface="Libre Franklin"/>
              <a:ea typeface="Libre Franklin"/>
              <a:cs typeface="Libre Franklin"/>
              <a:sym typeface="Libre Franklin"/>
            </a:endParaRPr>
          </a:p>
        </p:txBody>
      </p:sp>
      <p:sp>
        <p:nvSpPr>
          <p:cNvPr id="161" name="Google Shape;161;p18">
            <a:hlinkClick r:id="" action="ppaction://hlinkshowjump?jump=previousslide"/>
          </p:cNvPr>
          <p:cNvSpPr/>
          <p:nvPr/>
        </p:nvSpPr>
        <p:spPr>
          <a:xfrm rot="10800000">
            <a:off x="14827" y="6243366"/>
            <a:ext cx="899592" cy="592765"/>
          </a:xfrm>
          <a:prstGeom prst="rightArrow">
            <a:avLst>
              <a:gd name="adj1" fmla="val 50000"/>
              <a:gd name="adj2" fmla="val 50000"/>
            </a:avLst>
          </a:prstGeom>
          <a:blipFill rotWithShape="1">
            <a:blip r:embed="rId4">
              <a:alphaModFix/>
            </a:blip>
            <a:stretch>
              <a:fillRect/>
            </a:stretch>
          </a:blipFill>
          <a:ln w="15875"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Libre Franklin"/>
              <a:buNone/>
            </a:pPr>
            <a:endParaRPr sz="1800" b="0" i="0" u="none" strike="noStrike" cap="none">
              <a:solidFill>
                <a:schemeClr val="lt1"/>
              </a:solidFill>
              <a:latin typeface="Libre Franklin"/>
              <a:ea typeface="Libre Franklin"/>
              <a:cs typeface="Libre Franklin"/>
              <a:sym typeface="Libre Franklin"/>
            </a:endParaRPr>
          </a:p>
        </p:txBody>
      </p:sp>
      <p:sp>
        <p:nvSpPr>
          <p:cNvPr id="162" name="Google Shape;162;p18"/>
          <p:cNvSpPr txBox="1"/>
          <p:nvPr/>
        </p:nvSpPr>
        <p:spPr>
          <a:xfrm>
            <a:off x="1595994" y="1296467"/>
            <a:ext cx="6143625" cy="3387725"/>
          </a:xfrm>
          <a:prstGeom prst="rect">
            <a:avLst/>
          </a:prstGeom>
          <a:noFill/>
          <a:ln>
            <a:noFill/>
          </a:ln>
        </p:spPr>
        <p:txBody>
          <a:bodyPr spcFirstLastPara="1" wrap="square" lIns="91425" tIns="45700" rIns="91425" bIns="45700" anchor="t" anchorCtr="0">
            <a:noAutofit/>
          </a:bodyPr>
          <a:lstStyle/>
          <a:p>
            <a:pPr lvl="0" algn="ctr"/>
            <a:r>
              <a:rPr lang="kk-KZ" sz="3200" b="1" i="1" dirty="0">
                <a:solidFill>
                  <a:srgbClr val="7030A0"/>
                </a:solidFill>
                <a:latin typeface="Times New Roman" pitchFamily="18" charset="0"/>
                <a:cs typeface="Times New Roman" pitchFamily="18" charset="0"/>
              </a:rPr>
              <a:t>Буллинг дегеніміз не?</a:t>
            </a:r>
            <a:endParaRPr lang="ru-RU" sz="3200" i="1" dirty="0">
              <a:solidFill>
                <a:srgbClr val="7030A0"/>
              </a:solidFill>
              <a:latin typeface="Times New Roman" pitchFamily="18" charset="0"/>
              <a:cs typeface="Times New Roman" pitchFamily="18" charset="0"/>
            </a:endParaRPr>
          </a:p>
          <a:p>
            <a:endParaRPr lang="kk-KZ" b="1" dirty="0" smtClean="0">
              <a:latin typeface="Times New Roman" pitchFamily="18" charset="0"/>
              <a:cs typeface="Times New Roman" pitchFamily="18" charset="0"/>
            </a:endParaRPr>
          </a:p>
          <a:p>
            <a:endParaRPr lang="kk-KZ" b="1" dirty="0">
              <a:latin typeface="Times New Roman" pitchFamily="18" charset="0"/>
              <a:cs typeface="Times New Roman" pitchFamily="18" charset="0"/>
            </a:endParaRPr>
          </a:p>
          <a:p>
            <a:r>
              <a:rPr lang="kk-KZ" b="1" dirty="0" smtClean="0">
                <a:solidFill>
                  <a:srgbClr val="0070C0"/>
                </a:solidFill>
                <a:latin typeface="Times New Roman" pitchFamily="18" charset="0"/>
                <a:cs typeface="Times New Roman" pitchFamily="18" charset="0"/>
              </a:rPr>
              <a:t>Буллинг </a:t>
            </a:r>
            <a:r>
              <a:rPr lang="kk-KZ" b="1" dirty="0">
                <a:solidFill>
                  <a:srgbClr val="0070C0"/>
                </a:solidFill>
                <a:latin typeface="Times New Roman" pitchFamily="18" charset="0"/>
                <a:cs typeface="Times New Roman" pitchFamily="18" charset="0"/>
              </a:rPr>
              <a:t>(bullying)</a:t>
            </a:r>
            <a:r>
              <a:rPr lang="kk-KZ" dirty="0">
                <a:solidFill>
                  <a:srgbClr val="0070C0"/>
                </a:solidFill>
                <a:latin typeface="Times New Roman" pitchFamily="18" charset="0"/>
                <a:cs typeface="Times New Roman" pitchFamily="18" charset="0"/>
              </a:rPr>
              <a:t> – ағылшын тілінен аударғанда, қорлау, қудалау, мазалау дегенді білдіреді. Адамүйде, мектепте, автобуста немесе интернетте, жалпы айтатын болсақ, кезкелген жерде  буллингке ұшырауы мүмкін. Бұл кез келген адамның басында болатын жағдай. Бірақ есіңде болсын, ешкімнің сені ренжітуге немесе өзің жайлы жаман ойлауға мәжбүрлеуге құқығы жоқ.</a:t>
            </a:r>
            <a:endParaRPr lang="ru-RU" dirty="0">
              <a:solidFill>
                <a:srgbClr val="0070C0"/>
              </a:solidFill>
              <a:latin typeface="Times New Roman" pitchFamily="18" charset="0"/>
              <a:cs typeface="Times New Roman" pitchFamily="18" charset="0"/>
            </a:endParaRPr>
          </a:p>
        </p:txBody>
      </p:sp>
      <p:pic>
        <p:nvPicPr>
          <p:cNvPr id="3074"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97397" y="3511430"/>
            <a:ext cx="3357372" cy="2543175"/>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74724" y="3511430"/>
            <a:ext cx="3325922" cy="2543175"/>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66"/>
        <p:cNvGrpSpPr/>
        <p:nvPr/>
      </p:nvGrpSpPr>
      <p:grpSpPr>
        <a:xfrm>
          <a:off x="0" y="0"/>
          <a:ext cx="0" cy="0"/>
          <a:chOff x="0" y="0"/>
          <a:chExt cx="0" cy="0"/>
        </a:xfrm>
      </p:grpSpPr>
      <p:sp>
        <p:nvSpPr>
          <p:cNvPr id="174" name="Google Shape;174;p19">
            <a:hlinkClick r:id="" action="ppaction://hlinkshowjump?jump=nextslide"/>
          </p:cNvPr>
          <p:cNvSpPr/>
          <p:nvPr/>
        </p:nvSpPr>
        <p:spPr>
          <a:xfrm>
            <a:off x="8244408" y="2708920"/>
            <a:ext cx="899592" cy="1080120"/>
          </a:xfrm>
          <a:prstGeom prst="rightArrow">
            <a:avLst>
              <a:gd name="adj1" fmla="val 50000"/>
              <a:gd name="adj2" fmla="val 50000"/>
            </a:avLst>
          </a:prstGeom>
          <a:blipFill rotWithShape="1">
            <a:blip r:embed="rId4">
              <a:alphaModFix/>
            </a:blip>
            <a:stretch>
              <a:fillRect/>
            </a:stretch>
          </a:blipFill>
          <a:ln w="15875"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Libre Franklin"/>
              <a:buNone/>
            </a:pPr>
            <a:endParaRPr sz="1800" b="0" i="0" u="none" strike="noStrike" cap="none">
              <a:solidFill>
                <a:schemeClr val="lt1"/>
              </a:solidFill>
              <a:latin typeface="Libre Franklin"/>
              <a:ea typeface="Libre Franklin"/>
              <a:cs typeface="Libre Franklin"/>
              <a:sym typeface="Libre Franklin"/>
            </a:endParaRPr>
          </a:p>
        </p:txBody>
      </p:sp>
      <p:sp>
        <p:nvSpPr>
          <p:cNvPr id="175" name="Google Shape;175;p19">
            <a:hlinkClick r:id="" action="ppaction://hlinkshowjump?jump=previousslide"/>
          </p:cNvPr>
          <p:cNvSpPr/>
          <p:nvPr/>
        </p:nvSpPr>
        <p:spPr>
          <a:xfrm rot="10800000">
            <a:off x="0" y="2708920"/>
            <a:ext cx="899592" cy="1080120"/>
          </a:xfrm>
          <a:prstGeom prst="rightArrow">
            <a:avLst>
              <a:gd name="adj1" fmla="val 50000"/>
              <a:gd name="adj2" fmla="val 50000"/>
            </a:avLst>
          </a:prstGeom>
          <a:blipFill rotWithShape="1">
            <a:blip r:embed="rId4">
              <a:alphaModFix/>
            </a:blip>
            <a:stretch>
              <a:fillRect/>
            </a:stretch>
          </a:blipFill>
          <a:ln w="15875"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Libre Franklin"/>
              <a:buNone/>
            </a:pPr>
            <a:endParaRPr sz="1800" b="0" i="0" u="none" strike="noStrike" cap="none">
              <a:solidFill>
                <a:schemeClr val="lt1"/>
              </a:solidFill>
              <a:latin typeface="Libre Franklin"/>
              <a:ea typeface="Libre Franklin"/>
              <a:cs typeface="Libre Franklin"/>
              <a:sym typeface="Libre Franklin"/>
            </a:endParaRPr>
          </a:p>
        </p:txBody>
      </p:sp>
      <p:sp>
        <p:nvSpPr>
          <p:cNvPr id="4" name="Прямоугольник 3"/>
          <p:cNvSpPr/>
          <p:nvPr/>
        </p:nvSpPr>
        <p:spPr>
          <a:xfrm>
            <a:off x="1140975" y="1098464"/>
            <a:ext cx="6862045" cy="4755148"/>
          </a:xfrm>
          <a:prstGeom prst="rect">
            <a:avLst/>
          </a:prstGeom>
        </p:spPr>
        <p:txBody>
          <a:bodyPr wrap="square">
            <a:spAutoFit/>
          </a:bodyPr>
          <a:lstStyle/>
          <a:p>
            <a:pPr algn="ctr"/>
            <a:r>
              <a:rPr lang="kk-KZ" b="1" i="1" dirty="0">
                <a:solidFill>
                  <a:srgbClr val="002060"/>
                </a:solidFill>
                <a:latin typeface="Times New Roman" pitchFamily="18" charset="0"/>
                <a:cs typeface="Times New Roman" pitchFamily="18" charset="0"/>
              </a:rPr>
              <a:t>Буллинг қандай жағдайларға әкеліп тіреуі мүмкін</a:t>
            </a:r>
            <a:r>
              <a:rPr lang="kk-KZ" b="1" i="1" dirty="0" smtClean="0">
                <a:solidFill>
                  <a:srgbClr val="002060"/>
                </a:solidFill>
                <a:latin typeface="Times New Roman" pitchFamily="18" charset="0"/>
                <a:cs typeface="Times New Roman" pitchFamily="18" charset="0"/>
              </a:rPr>
              <a:t>?</a:t>
            </a:r>
          </a:p>
          <a:p>
            <a:pPr algn="ctr"/>
            <a:endParaRPr lang="ru-RU" i="1" dirty="0">
              <a:solidFill>
                <a:srgbClr val="002060"/>
              </a:solidFill>
              <a:latin typeface="Times New Roman" pitchFamily="18" charset="0"/>
              <a:cs typeface="Times New Roman" pitchFamily="18" charset="0"/>
            </a:endParaRPr>
          </a:p>
          <a:p>
            <a:pPr marL="171450" indent="-171450">
              <a:buFont typeface="Wingdings" pitchFamily="2" charset="2"/>
              <a:buChar char="v"/>
            </a:pPr>
            <a:r>
              <a:rPr lang="kk-KZ" sz="1100" dirty="0">
                <a:latin typeface="Times New Roman" pitchFamily="18" charset="0"/>
                <a:cs typeface="Times New Roman" pitchFamily="18" charset="0"/>
              </a:rPr>
              <a:t>Буллинг әр түрлі мағынаны білдіруі мүмкін. </a:t>
            </a:r>
            <a:endParaRPr lang="kk-KZ" sz="1100" dirty="0" smtClean="0">
              <a:latin typeface="Times New Roman" pitchFamily="18" charset="0"/>
              <a:cs typeface="Times New Roman" pitchFamily="18" charset="0"/>
            </a:endParaRPr>
          </a:p>
          <a:p>
            <a:r>
              <a:rPr lang="ru-RU" sz="1100" dirty="0" err="1" smtClean="0">
                <a:latin typeface="Times New Roman" pitchFamily="18" charset="0"/>
                <a:cs typeface="Times New Roman" pitchFamily="18" charset="0"/>
              </a:rPr>
              <a:t>Ол</a:t>
            </a:r>
            <a:r>
              <a:rPr lang="ru-RU" sz="1100" dirty="0">
                <a:latin typeface="Times New Roman" pitchFamily="18" charset="0"/>
                <a:cs typeface="Times New Roman" pitchFamily="18" charset="0"/>
              </a:rPr>
              <a:t>:</a:t>
            </a:r>
          </a:p>
          <a:p>
            <a:pPr marL="171450" lvl="0" indent="-171450">
              <a:buFont typeface="Wingdings" pitchFamily="2" charset="2"/>
              <a:buChar char="v"/>
            </a:pPr>
            <a:r>
              <a:rPr lang="ru-RU" sz="1100" dirty="0" err="1">
                <a:latin typeface="Times New Roman" pitchFamily="18" charset="0"/>
                <a:cs typeface="Times New Roman" pitchFamily="18" charset="0"/>
              </a:rPr>
              <a:t>адамды</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мазақтау</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қорлау</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соқтығысу</a:t>
            </a:r>
            <a:endParaRPr lang="ru-RU" sz="1100" dirty="0">
              <a:latin typeface="Times New Roman" pitchFamily="18" charset="0"/>
              <a:cs typeface="Times New Roman" pitchFamily="18" charset="0"/>
            </a:endParaRPr>
          </a:p>
          <a:p>
            <a:pPr marL="171450" lvl="0" indent="-171450">
              <a:buFont typeface="Wingdings" pitchFamily="2" charset="2"/>
              <a:buChar char="v"/>
            </a:pPr>
            <a:r>
              <a:rPr lang="ru-RU" sz="1100" dirty="0" err="1">
                <a:latin typeface="Times New Roman" pitchFamily="18" charset="0"/>
                <a:cs typeface="Times New Roman" pitchFamily="18" charset="0"/>
              </a:rPr>
              <a:t>оның</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ақшасын</a:t>
            </a:r>
            <a:r>
              <a:rPr lang="ru-RU" sz="1100" dirty="0">
                <a:latin typeface="Times New Roman" pitchFamily="18" charset="0"/>
                <a:cs typeface="Times New Roman" pitchFamily="18" charset="0"/>
              </a:rPr>
              <a:t> не </a:t>
            </a:r>
            <a:r>
              <a:rPr lang="ru-RU" sz="1100" dirty="0" err="1">
                <a:latin typeface="Times New Roman" pitchFamily="18" charset="0"/>
                <a:cs typeface="Times New Roman" pitchFamily="18" charset="0"/>
              </a:rPr>
              <a:t>басқа</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заттарын</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тартып</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алу</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оларды</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бүлдіру</a:t>
            </a:r>
            <a:endParaRPr lang="ru-RU" sz="1100" dirty="0">
              <a:latin typeface="Times New Roman" pitchFamily="18" charset="0"/>
              <a:cs typeface="Times New Roman" pitchFamily="18" charset="0"/>
            </a:endParaRPr>
          </a:p>
          <a:p>
            <a:pPr marL="171450" lvl="0" indent="-171450">
              <a:buFont typeface="Wingdings" pitchFamily="2" charset="2"/>
              <a:buChar char="v"/>
            </a:pPr>
            <a:r>
              <a:rPr lang="ru-RU" sz="1100" dirty="0" err="1">
                <a:latin typeface="Times New Roman" pitchFamily="18" charset="0"/>
                <a:cs typeface="Times New Roman" pitchFamily="18" charset="0"/>
              </a:rPr>
              <a:t>сол</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жайында</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өсек</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тарату</a:t>
            </a:r>
            <a:endParaRPr lang="ru-RU" sz="1100" dirty="0">
              <a:latin typeface="Times New Roman" pitchFamily="18" charset="0"/>
              <a:cs typeface="Times New Roman" pitchFamily="18" charset="0"/>
            </a:endParaRPr>
          </a:p>
          <a:p>
            <a:pPr marL="171450" lvl="0" indent="-171450">
              <a:buFont typeface="Wingdings" pitchFamily="2" charset="2"/>
              <a:buChar char="v"/>
            </a:pPr>
            <a:r>
              <a:rPr lang="ru-RU" sz="1100" dirty="0">
                <a:latin typeface="Times New Roman" pitchFamily="18" charset="0"/>
                <a:cs typeface="Times New Roman" pitchFamily="18" charset="0"/>
              </a:rPr>
              <a:t>оны </a:t>
            </a:r>
            <a:r>
              <a:rPr lang="ru-RU" sz="1100" dirty="0" err="1">
                <a:latin typeface="Times New Roman" pitchFamily="18" charset="0"/>
                <a:cs typeface="Times New Roman" pitchFamily="18" charset="0"/>
              </a:rPr>
              <a:t>елемеу</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немесе</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жекелету</a:t>
            </a:r>
            <a:endParaRPr lang="ru-RU" sz="1100" dirty="0">
              <a:latin typeface="Times New Roman" pitchFamily="18" charset="0"/>
              <a:cs typeface="Times New Roman" pitchFamily="18" charset="0"/>
            </a:endParaRPr>
          </a:p>
          <a:p>
            <a:pPr marL="171450" lvl="0" indent="-171450">
              <a:buFont typeface="Wingdings" pitchFamily="2" charset="2"/>
              <a:buChar char="v"/>
            </a:pPr>
            <a:r>
              <a:rPr lang="ru-RU" sz="1100" dirty="0" err="1">
                <a:latin typeface="Times New Roman" pitchFamily="18" charset="0"/>
                <a:cs typeface="Times New Roman" pitchFamily="18" charset="0"/>
              </a:rPr>
              <a:t>ренжітетін</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жаман</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әзіл</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айтып</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басқа</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адамдардың</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алдында</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ыңғайсыз</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жағдайға</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қою</a:t>
            </a:r>
            <a:endParaRPr lang="ru-RU" sz="1100" dirty="0">
              <a:latin typeface="Times New Roman" pitchFamily="18" charset="0"/>
              <a:cs typeface="Times New Roman" pitchFamily="18" charset="0"/>
            </a:endParaRPr>
          </a:p>
          <a:p>
            <a:pPr marL="171450" lvl="0" indent="-171450">
              <a:buFont typeface="Wingdings" pitchFamily="2" charset="2"/>
              <a:buChar char="v"/>
            </a:pPr>
            <a:r>
              <a:rPr lang="ru-RU" sz="1100" dirty="0" err="1">
                <a:latin typeface="Times New Roman" pitchFamily="18" charset="0"/>
                <a:cs typeface="Times New Roman" pitchFamily="18" charset="0"/>
              </a:rPr>
              <a:t>ұрып-соғу</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тепкілеу</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итеру</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немесе</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басқаша</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зақым</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келтіру</a:t>
            </a:r>
            <a:endParaRPr lang="ru-RU" sz="1100" dirty="0">
              <a:latin typeface="Times New Roman" pitchFamily="18" charset="0"/>
              <a:cs typeface="Times New Roman" pitchFamily="18" charset="0"/>
            </a:endParaRPr>
          </a:p>
          <a:p>
            <a:pPr marL="171450" lvl="0" indent="-171450">
              <a:buFont typeface="Wingdings" pitchFamily="2" charset="2"/>
              <a:buChar char="v"/>
            </a:pPr>
            <a:r>
              <a:rPr lang="ru-RU" sz="1100" dirty="0" err="1">
                <a:latin typeface="Times New Roman" pitchFamily="18" charset="0"/>
                <a:cs typeface="Times New Roman" pitchFamily="18" charset="0"/>
              </a:rPr>
              <a:t>қоқан-лоқы</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көрсету</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немесе</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қорқыту</a:t>
            </a:r>
            <a:endParaRPr lang="ru-RU" sz="1100" dirty="0">
              <a:latin typeface="Times New Roman" pitchFamily="18" charset="0"/>
              <a:cs typeface="Times New Roman" pitchFamily="18" charset="0"/>
            </a:endParaRPr>
          </a:p>
          <a:p>
            <a:pPr marL="171450" indent="-171450">
              <a:buFont typeface="Wingdings" pitchFamily="2" charset="2"/>
              <a:buChar char="v"/>
            </a:pPr>
            <a:r>
              <a:rPr lang="ru-RU" sz="1100" dirty="0" err="1">
                <a:latin typeface="Times New Roman" pitchFamily="18" charset="0"/>
                <a:cs typeface="Times New Roman" pitchFamily="18" charset="0"/>
              </a:rPr>
              <a:t>Буллинг</a:t>
            </a:r>
            <a:r>
              <a:rPr lang="ru-RU" sz="1100" dirty="0">
                <a:latin typeface="Times New Roman" pitchFamily="18" charset="0"/>
                <a:cs typeface="Times New Roman" pitchFamily="18" charset="0"/>
              </a:rPr>
              <a:t> онлайн </a:t>
            </a:r>
            <a:r>
              <a:rPr lang="ru-RU" sz="1100" dirty="0" err="1">
                <a:latin typeface="Times New Roman" pitchFamily="18" charset="0"/>
                <a:cs typeface="Times New Roman" pitchFamily="18" charset="0"/>
              </a:rPr>
              <a:t>немесе</a:t>
            </a:r>
            <a:r>
              <a:rPr lang="ru-RU" sz="1100" dirty="0">
                <a:latin typeface="Times New Roman" pitchFamily="18" charset="0"/>
                <a:cs typeface="Times New Roman" pitchFamily="18" charset="0"/>
              </a:rPr>
              <a:t> телефон </a:t>
            </a:r>
            <a:r>
              <a:rPr lang="ru-RU" sz="1100" dirty="0" err="1">
                <a:latin typeface="Times New Roman" pitchFamily="18" charset="0"/>
                <a:cs typeface="Times New Roman" pitchFamily="18" charset="0"/>
              </a:rPr>
              <a:t>арқылы</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жүзеге</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асырылуы</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мүмкін</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Олардың</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қатарына</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ренішті</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хабарламалар</a:t>
            </a:r>
            <a:r>
              <a:rPr lang="ru-RU" sz="1100" dirty="0">
                <a:latin typeface="Times New Roman" pitchFamily="18" charset="0"/>
                <a:cs typeface="Times New Roman" pitchFamily="18" charset="0"/>
              </a:rPr>
              <a:t> мен </a:t>
            </a:r>
            <a:r>
              <a:rPr lang="ru-RU" sz="1100" dirty="0" err="1">
                <a:latin typeface="Times New Roman" pitchFamily="18" charset="0"/>
                <a:cs typeface="Times New Roman" pitchFamily="18" charset="0"/>
              </a:rPr>
              <a:t>суреттер</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зұлым</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мінеп-сынаулар</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жіберу</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жатады</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Бұлардың</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барлығы</a:t>
            </a:r>
            <a:r>
              <a:rPr lang="ru-RU" sz="1100" dirty="0">
                <a:latin typeface="Times New Roman" pitchFamily="18" charset="0"/>
                <a:cs typeface="Times New Roman" pitchFamily="18" charset="0"/>
              </a:rPr>
              <a:t> </a:t>
            </a:r>
            <a:r>
              <a:rPr lang="ru-RU" sz="1100" u="sng" dirty="0" err="1">
                <a:latin typeface="Times New Roman" pitchFamily="18" charset="0"/>
                <a:cs typeface="Times New Roman" pitchFamily="18" charset="0"/>
              </a:rPr>
              <a:t>кибербуллинг</a:t>
            </a:r>
            <a:r>
              <a:rPr lang="ru-RU" sz="1100" u="sng" dirty="0">
                <a:latin typeface="Times New Roman" pitchFamily="18" charset="0"/>
                <a:cs typeface="Times New Roman" pitchFamily="18" charset="0"/>
              </a:rPr>
              <a:t> </a:t>
            </a:r>
            <a:r>
              <a:rPr lang="ru-RU" sz="1100" dirty="0" err="1">
                <a:latin typeface="Times New Roman" pitchFamily="18" charset="0"/>
                <a:cs typeface="Times New Roman" pitchFamily="18" charset="0"/>
              </a:rPr>
              <a:t>деп</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аталады</a:t>
            </a:r>
            <a:r>
              <a:rPr lang="ru-RU" sz="1100" dirty="0">
                <a:latin typeface="Times New Roman" pitchFamily="18" charset="0"/>
                <a:cs typeface="Times New Roman" pitchFamily="18" charset="0"/>
              </a:rPr>
              <a:t>.</a:t>
            </a:r>
          </a:p>
          <a:p>
            <a:pPr marL="171450" indent="-171450">
              <a:buFont typeface="Wingdings" pitchFamily="2" charset="2"/>
              <a:buChar char="v"/>
            </a:pPr>
            <a:r>
              <a:rPr lang="ru-RU" sz="1100" dirty="0" err="1">
                <a:latin typeface="Times New Roman" pitchFamily="18" charset="0"/>
                <a:cs typeface="Times New Roman" pitchFamily="18" charset="0"/>
              </a:rPr>
              <a:t>Біреу</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саған</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күш</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көрсетпей</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қорлап</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қорқытқан</a:t>
            </a:r>
            <a:r>
              <a:rPr lang="ru-RU" sz="1100" dirty="0">
                <a:latin typeface="Times New Roman" pitchFamily="18" charset="0"/>
                <a:cs typeface="Times New Roman" pitchFamily="18" charset="0"/>
              </a:rPr>
              <a:t> да </a:t>
            </a:r>
            <a:r>
              <a:rPr lang="ru-RU" sz="1100" dirty="0" err="1">
                <a:latin typeface="Times New Roman" pitchFamily="18" charset="0"/>
                <a:cs typeface="Times New Roman" pitchFamily="18" charset="0"/>
              </a:rPr>
              <a:t>сенің</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жаныңа</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батады</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Осындай</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жағдайға</a:t>
            </a:r>
            <a:r>
              <a:rPr lang="ru-RU" sz="1100" dirty="0">
                <a:latin typeface="Times New Roman" pitchFamily="18" charset="0"/>
                <a:cs typeface="Times New Roman" pitchFamily="18" charset="0"/>
              </a:rPr>
              <a:t> тап </a:t>
            </a:r>
            <a:r>
              <a:rPr lang="ru-RU" sz="1100" dirty="0" err="1">
                <a:latin typeface="Times New Roman" pitchFamily="18" charset="0"/>
                <a:cs typeface="Times New Roman" pitchFamily="18" charset="0"/>
              </a:rPr>
              <a:t>болған</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адам</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түрлі</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жағдайларды</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басынан</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кешіруі</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мүмкін</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атап</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айтқанда</a:t>
            </a:r>
            <a:r>
              <a:rPr lang="ru-RU" sz="1100" dirty="0">
                <a:latin typeface="Times New Roman" pitchFamily="18" charset="0"/>
                <a:cs typeface="Times New Roman" pitchFamily="18" charset="0"/>
              </a:rPr>
              <a:t>:</a:t>
            </a:r>
          </a:p>
          <a:p>
            <a:pPr marL="171450" lvl="0" indent="-171450">
              <a:buFont typeface="Wingdings" pitchFamily="2" charset="2"/>
              <a:buChar char="v"/>
            </a:pPr>
            <a:r>
              <a:rPr lang="ru-RU" sz="1100" dirty="0" err="1">
                <a:latin typeface="Times New Roman" pitchFamily="18" charset="0"/>
                <a:cs typeface="Times New Roman" pitchFamily="18" charset="0"/>
              </a:rPr>
              <a:t>уайымдау</a:t>
            </a:r>
            <a:endParaRPr lang="ru-RU" sz="1100" dirty="0">
              <a:latin typeface="Times New Roman" pitchFamily="18" charset="0"/>
              <a:cs typeface="Times New Roman" pitchFamily="18" charset="0"/>
            </a:endParaRPr>
          </a:p>
          <a:p>
            <a:pPr marL="171450" lvl="0" indent="-171450">
              <a:buFont typeface="Wingdings" pitchFamily="2" charset="2"/>
              <a:buChar char="v"/>
            </a:pPr>
            <a:r>
              <a:rPr lang="ru-RU" sz="1100" dirty="0" err="1">
                <a:latin typeface="Times New Roman" pitchFamily="18" charset="0"/>
                <a:cs typeface="Times New Roman" pitchFamily="18" charset="0"/>
              </a:rPr>
              <a:t>ұйқының</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бұзылуы</a:t>
            </a:r>
            <a:endParaRPr lang="ru-RU" sz="1100" dirty="0">
              <a:latin typeface="Times New Roman" pitchFamily="18" charset="0"/>
              <a:cs typeface="Times New Roman" pitchFamily="18" charset="0"/>
            </a:endParaRPr>
          </a:p>
          <a:p>
            <a:pPr marL="171450" lvl="0" indent="-171450">
              <a:buFont typeface="Wingdings" pitchFamily="2" charset="2"/>
              <a:buChar char="v"/>
            </a:pPr>
            <a:r>
              <a:rPr lang="ru-RU" sz="1100" dirty="0" err="1">
                <a:latin typeface="Times New Roman" pitchFamily="18" charset="0"/>
                <a:cs typeface="Times New Roman" pitchFamily="18" charset="0"/>
              </a:rPr>
              <a:t>тәбеттің</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болмауы</a:t>
            </a:r>
            <a:endParaRPr lang="ru-RU" sz="1100" dirty="0">
              <a:latin typeface="Times New Roman" pitchFamily="18" charset="0"/>
              <a:cs typeface="Times New Roman" pitchFamily="18" charset="0"/>
            </a:endParaRPr>
          </a:p>
          <a:p>
            <a:pPr marL="171450" lvl="0" indent="-171450">
              <a:buFont typeface="Wingdings" pitchFamily="2" charset="2"/>
              <a:buChar char="v"/>
            </a:pPr>
            <a:r>
              <a:rPr lang="ru-RU" sz="1100" dirty="0" err="1">
                <a:latin typeface="Times New Roman" pitchFamily="18" charset="0"/>
                <a:cs typeface="Times New Roman" pitchFamily="18" charset="0"/>
              </a:rPr>
              <a:t>өзі</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жайлы</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жаман</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ойлау</a:t>
            </a:r>
            <a:endParaRPr lang="ru-RU" sz="1100" dirty="0">
              <a:latin typeface="Times New Roman" pitchFamily="18" charset="0"/>
              <a:cs typeface="Times New Roman" pitchFamily="18" charset="0"/>
            </a:endParaRPr>
          </a:p>
          <a:p>
            <a:pPr marL="171450" lvl="0" indent="-171450">
              <a:buFont typeface="Wingdings" pitchFamily="2" charset="2"/>
              <a:buChar char="v"/>
            </a:pPr>
            <a:r>
              <a:rPr lang="ru-RU" sz="1100" dirty="0" err="1">
                <a:latin typeface="Times New Roman" pitchFamily="18" charset="0"/>
                <a:cs typeface="Times New Roman" pitchFamily="18" charset="0"/>
              </a:rPr>
              <a:t>өз-өзіне</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физикалық</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зақым</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келтіру</a:t>
            </a:r>
            <a:endParaRPr lang="ru-RU" sz="1100" dirty="0">
              <a:latin typeface="Times New Roman" pitchFamily="18" charset="0"/>
              <a:cs typeface="Times New Roman" pitchFamily="18" charset="0"/>
            </a:endParaRPr>
          </a:p>
          <a:p>
            <a:pPr marL="171450" lvl="0" indent="-171450">
              <a:buFont typeface="Wingdings" pitchFamily="2" charset="2"/>
              <a:buChar char="v"/>
            </a:pPr>
            <a:r>
              <a:rPr lang="ru-RU" sz="1100" dirty="0" err="1">
                <a:latin typeface="Times New Roman" pitchFamily="18" charset="0"/>
                <a:cs typeface="Times New Roman" pitchFamily="18" charset="0"/>
              </a:rPr>
              <a:t>өлім</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туралы</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ойлау</a:t>
            </a:r>
            <a:endParaRPr lang="ru-RU" sz="1100" dirty="0">
              <a:latin typeface="Times New Roman" pitchFamily="18" charset="0"/>
              <a:cs typeface="Times New Roman" pitchFamily="18" charset="0"/>
            </a:endParaRPr>
          </a:p>
          <a:p>
            <a:pPr marL="171450" lvl="0" indent="-171450">
              <a:buFont typeface="Wingdings" pitchFamily="2" charset="2"/>
              <a:buChar char="v"/>
            </a:pPr>
            <a:r>
              <a:rPr lang="ru-RU" sz="1100" dirty="0" err="1">
                <a:latin typeface="Times New Roman" pitchFamily="18" charset="0"/>
                <a:cs typeface="Times New Roman" pitchFamily="18" charset="0"/>
              </a:rPr>
              <a:t>сабақ</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үлгерімдерінің</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нашарлауы</a:t>
            </a:r>
            <a:endParaRPr lang="ru-RU" sz="1100" dirty="0">
              <a:latin typeface="Times New Roman" pitchFamily="18" charset="0"/>
              <a:cs typeface="Times New Roman" pitchFamily="18" charset="0"/>
            </a:endParaRPr>
          </a:p>
          <a:p>
            <a:pPr marL="171450" lvl="0" indent="-171450">
              <a:buFont typeface="Wingdings" pitchFamily="2" charset="2"/>
              <a:buChar char="v"/>
            </a:pPr>
            <a:r>
              <a:rPr lang="ru-RU" sz="1100" dirty="0" err="1">
                <a:latin typeface="Times New Roman" pitchFamily="18" charset="0"/>
                <a:cs typeface="Times New Roman" pitchFamily="18" charset="0"/>
              </a:rPr>
              <a:t>ауыру</a:t>
            </a:r>
            <a:endParaRPr lang="ru-RU" sz="1100" dirty="0">
              <a:latin typeface="Times New Roman" pitchFamily="18" charset="0"/>
              <a:cs typeface="Times New Roman" pitchFamily="18" charset="0"/>
            </a:endParaRPr>
          </a:p>
          <a:p>
            <a:pPr marL="171450" lvl="0" indent="-171450">
              <a:buFont typeface="Wingdings" pitchFamily="2" charset="2"/>
              <a:buChar char="v"/>
            </a:pPr>
            <a:r>
              <a:rPr lang="ru-RU" sz="1100" dirty="0">
                <a:latin typeface="Times New Roman" pitchFamily="18" charset="0"/>
                <a:cs typeface="Times New Roman" pitchFamily="18" charset="0"/>
              </a:rPr>
              <a:t>“</a:t>
            </a:r>
            <a:r>
              <a:rPr lang="ru-RU" sz="1100" dirty="0" err="1">
                <a:latin typeface="Times New Roman" pitchFamily="18" charset="0"/>
                <a:cs typeface="Times New Roman" pitchFamily="18" charset="0"/>
              </a:rPr>
              <a:t>маған</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ешкім</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көмектесе</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алмайды</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деп</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ойлау</a:t>
            </a:r>
            <a:endParaRPr lang="ru-RU" sz="1100" dirty="0">
              <a:latin typeface="Times New Roman" pitchFamily="18" charset="0"/>
              <a:cs typeface="Times New Roman" pitchFamily="18" charset="0"/>
            </a:endParaRPr>
          </a:p>
          <a:p>
            <a:pPr marL="171450" lvl="0" indent="-171450">
              <a:buFont typeface="Wingdings" pitchFamily="2" charset="2"/>
              <a:buChar char="v"/>
            </a:pPr>
            <a:r>
              <a:rPr lang="ru-RU" sz="1100" dirty="0" err="1">
                <a:latin typeface="Times New Roman" pitchFamily="18" charset="0"/>
                <a:cs typeface="Times New Roman" pitchFamily="18" charset="0"/>
              </a:rPr>
              <a:t>өзін</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жалғыз</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сезіну</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уайымға</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берілу</a:t>
            </a:r>
            <a:r>
              <a:rPr lang="ru-RU" sz="1100" dirty="0">
                <a:latin typeface="Times New Roman" pitchFamily="18" charset="0"/>
                <a:cs typeface="Times New Roman" pitchFamily="18" charset="0"/>
              </a:rPr>
              <a:t> не </a:t>
            </a:r>
            <a:r>
              <a:rPr lang="ru-RU" sz="1100" dirty="0" err="1">
                <a:latin typeface="Times New Roman" pitchFamily="18" charset="0"/>
                <a:cs typeface="Times New Roman" pitchFamily="18" charset="0"/>
              </a:rPr>
              <a:t>ашулану</a:t>
            </a:r>
            <a:endParaRPr lang="ru-RU" sz="1100" dirty="0">
              <a:latin typeface="Times New Roman" pitchFamily="18" charset="0"/>
              <a:cs typeface="Times New Roman" pitchFamily="18" charset="0"/>
            </a:endParaRPr>
          </a:p>
          <a:p>
            <a:pPr marL="171450" lvl="0" indent="-171450">
              <a:buFont typeface="Wingdings" pitchFamily="2" charset="2"/>
              <a:buChar char="v"/>
            </a:pPr>
            <a:r>
              <a:rPr lang="ru-RU" sz="1100" dirty="0" err="1">
                <a:latin typeface="Times New Roman" pitchFamily="18" charset="0"/>
                <a:cs typeface="Times New Roman" pitchFamily="18" charset="0"/>
              </a:rPr>
              <a:t>қорқу</a:t>
            </a:r>
            <a:endParaRPr lang="ru-RU" sz="1100" dirty="0">
              <a:latin typeface="Times New Roman" pitchFamily="18" charset="0"/>
              <a:cs typeface="Times New Roman" pitchFamily="18" charset="0"/>
            </a:endParaRPr>
          </a:p>
        </p:txBody>
      </p:sp>
    </p:spTree>
  </p:cSld>
  <p:clrMapOvr>
    <a:masterClrMapping/>
  </p:clrMapOvr>
  <p:transition>
    <p:fade thruBlk="1"/>
  </p:transition>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79"/>
        <p:cNvGrpSpPr/>
        <p:nvPr/>
      </p:nvGrpSpPr>
      <p:grpSpPr>
        <a:xfrm>
          <a:off x="0" y="0"/>
          <a:ext cx="0" cy="0"/>
          <a:chOff x="0" y="0"/>
          <a:chExt cx="0" cy="0"/>
        </a:xfrm>
      </p:grpSpPr>
      <p:sp>
        <p:nvSpPr>
          <p:cNvPr id="182" name="Google Shape;182;p20">
            <a:hlinkClick r:id="" action="ppaction://hlinkshowjump?jump=nextslide"/>
          </p:cNvPr>
          <p:cNvSpPr/>
          <p:nvPr/>
        </p:nvSpPr>
        <p:spPr>
          <a:xfrm>
            <a:off x="8460432" y="2852936"/>
            <a:ext cx="683568" cy="936104"/>
          </a:xfrm>
          <a:prstGeom prst="rightArrow">
            <a:avLst>
              <a:gd name="adj1" fmla="val 50000"/>
              <a:gd name="adj2" fmla="val 50000"/>
            </a:avLst>
          </a:prstGeom>
          <a:blipFill rotWithShape="1">
            <a:blip r:embed="rId4">
              <a:alphaModFix/>
            </a:blip>
            <a:stretch>
              <a:fillRect/>
            </a:stretch>
          </a:blipFill>
          <a:ln w="15875"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Libre Franklin"/>
              <a:buNone/>
            </a:pPr>
            <a:endParaRPr sz="1800" b="0" i="0" u="none" strike="noStrike" cap="none">
              <a:solidFill>
                <a:schemeClr val="lt1"/>
              </a:solidFill>
              <a:latin typeface="Libre Franklin"/>
              <a:ea typeface="Libre Franklin"/>
              <a:cs typeface="Libre Franklin"/>
              <a:sym typeface="Libre Franklin"/>
            </a:endParaRPr>
          </a:p>
        </p:txBody>
      </p:sp>
      <p:sp>
        <p:nvSpPr>
          <p:cNvPr id="183" name="Google Shape;183;p20">
            <a:hlinkClick r:id="" action="ppaction://hlinkshowjump?jump=previousslide"/>
          </p:cNvPr>
          <p:cNvSpPr/>
          <p:nvPr/>
        </p:nvSpPr>
        <p:spPr>
          <a:xfrm rot="10800000">
            <a:off x="0" y="2852936"/>
            <a:ext cx="683568" cy="936104"/>
          </a:xfrm>
          <a:prstGeom prst="rightArrow">
            <a:avLst>
              <a:gd name="adj1" fmla="val 50000"/>
              <a:gd name="adj2" fmla="val 50000"/>
            </a:avLst>
          </a:prstGeom>
          <a:blipFill rotWithShape="1">
            <a:blip r:embed="rId4">
              <a:alphaModFix/>
            </a:blip>
            <a:stretch>
              <a:fillRect/>
            </a:stretch>
          </a:blipFill>
          <a:ln w="15875"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Libre Franklin"/>
              <a:buNone/>
            </a:pPr>
            <a:endParaRPr sz="1800" b="0" i="0" u="none" strike="noStrike" cap="none">
              <a:solidFill>
                <a:schemeClr val="lt1"/>
              </a:solidFill>
              <a:latin typeface="Libre Franklin"/>
              <a:ea typeface="Libre Franklin"/>
              <a:cs typeface="Libre Franklin"/>
              <a:sym typeface="Libre Franklin"/>
            </a:endParaRPr>
          </a:p>
        </p:txBody>
      </p:sp>
      <p:sp>
        <p:nvSpPr>
          <p:cNvPr id="2" name="Прямоугольник 1"/>
          <p:cNvSpPr/>
          <p:nvPr/>
        </p:nvSpPr>
        <p:spPr>
          <a:xfrm>
            <a:off x="1019595" y="882031"/>
            <a:ext cx="7347569" cy="3600986"/>
          </a:xfrm>
          <a:prstGeom prst="rect">
            <a:avLst/>
          </a:prstGeom>
        </p:spPr>
        <p:txBody>
          <a:bodyPr wrap="square">
            <a:spAutoFit/>
          </a:bodyPr>
          <a:lstStyle/>
          <a:p>
            <a:pPr algn="ctr"/>
            <a:r>
              <a:rPr lang="ru-RU" sz="3200" b="1" dirty="0" err="1">
                <a:solidFill>
                  <a:srgbClr val="002060"/>
                </a:solidFill>
                <a:latin typeface="Times New Roman" pitchFamily="18" charset="0"/>
                <a:cs typeface="Times New Roman" pitchFamily="18" charset="0"/>
              </a:rPr>
              <a:t>Буллингтің</a:t>
            </a:r>
            <a:r>
              <a:rPr lang="ru-RU" sz="3200" b="1" dirty="0">
                <a:solidFill>
                  <a:srgbClr val="002060"/>
                </a:solidFill>
                <a:latin typeface="Times New Roman" pitchFamily="18" charset="0"/>
                <a:cs typeface="Times New Roman" pitchFamily="18" charset="0"/>
              </a:rPr>
              <a:t> </a:t>
            </a:r>
            <a:r>
              <a:rPr lang="ru-RU" sz="3200" b="1" dirty="0" err="1">
                <a:solidFill>
                  <a:srgbClr val="002060"/>
                </a:solidFill>
                <a:latin typeface="Times New Roman" pitchFamily="18" charset="0"/>
                <a:cs typeface="Times New Roman" pitchFamily="18" charset="0"/>
              </a:rPr>
              <a:t>белгілері</a:t>
            </a:r>
            <a:r>
              <a:rPr lang="ru-RU" sz="3200" b="1" dirty="0">
                <a:solidFill>
                  <a:srgbClr val="002060"/>
                </a:solidFill>
                <a:latin typeface="Times New Roman" pitchFamily="18" charset="0"/>
                <a:cs typeface="Times New Roman" pitchFamily="18" charset="0"/>
              </a:rPr>
              <a:t>:</a:t>
            </a:r>
            <a:endParaRPr lang="ru-RU" sz="3200" dirty="0">
              <a:solidFill>
                <a:srgbClr val="002060"/>
              </a:solidFill>
              <a:latin typeface="Times New Roman" pitchFamily="18" charset="0"/>
              <a:cs typeface="Times New Roman" pitchFamily="18" charset="0"/>
            </a:endParaRPr>
          </a:p>
          <a:p>
            <a:pPr lvl="0" algn="ctr"/>
            <a:endParaRPr lang="ru-RU" dirty="0" smtClean="0">
              <a:solidFill>
                <a:srgbClr val="002060"/>
              </a:solidFill>
              <a:latin typeface="Times New Roman" pitchFamily="18" charset="0"/>
              <a:cs typeface="Times New Roman" pitchFamily="18" charset="0"/>
            </a:endParaRPr>
          </a:p>
          <a:p>
            <a:pPr lvl="0"/>
            <a:endParaRPr lang="ru-RU" dirty="0">
              <a:solidFill>
                <a:srgbClr val="002060"/>
              </a:solidFill>
              <a:latin typeface="Times New Roman" pitchFamily="18" charset="0"/>
              <a:cs typeface="Times New Roman" pitchFamily="18" charset="0"/>
            </a:endParaRPr>
          </a:p>
          <a:p>
            <a:pPr marL="285750" lvl="0" indent="-285750">
              <a:buFont typeface="Wingdings" pitchFamily="2" charset="2"/>
              <a:buChar char="v"/>
            </a:pPr>
            <a:r>
              <a:rPr lang="ru-RU" dirty="0" err="1" smtClean="0">
                <a:solidFill>
                  <a:srgbClr val="002060"/>
                </a:solidFill>
                <a:latin typeface="Times New Roman" pitchFamily="18" charset="0"/>
                <a:cs typeface="Times New Roman" pitchFamily="18" charset="0"/>
              </a:rPr>
              <a:t>Күштің</a:t>
            </a:r>
            <a:r>
              <a:rPr lang="ru-RU" dirty="0" smtClean="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теңсіздігі</a:t>
            </a:r>
            <a:endParaRPr lang="ru-RU" dirty="0">
              <a:solidFill>
                <a:srgbClr val="002060"/>
              </a:solidFill>
              <a:latin typeface="Times New Roman" pitchFamily="18" charset="0"/>
              <a:cs typeface="Times New Roman" pitchFamily="18" charset="0"/>
            </a:endParaRPr>
          </a:p>
          <a:p>
            <a:pPr marL="285750" lvl="0" indent="-285750">
              <a:buFont typeface="Wingdings" pitchFamily="2" charset="2"/>
              <a:buChar char="v"/>
            </a:pPr>
            <a:r>
              <a:rPr lang="ru-RU" dirty="0">
                <a:solidFill>
                  <a:srgbClr val="002060"/>
                </a:solidFill>
                <a:latin typeface="Times New Roman" pitchFamily="18" charset="0"/>
                <a:cs typeface="Times New Roman" pitchFamily="18" charset="0"/>
              </a:rPr>
              <a:t>Агрессия</a:t>
            </a:r>
          </a:p>
          <a:p>
            <a:pPr marL="285750" lvl="0" indent="-285750">
              <a:buFont typeface="Wingdings" pitchFamily="2" charset="2"/>
              <a:buChar char="v"/>
            </a:pPr>
            <a:r>
              <a:rPr lang="ru-RU" dirty="0" err="1">
                <a:solidFill>
                  <a:srgbClr val="002060"/>
                </a:solidFill>
                <a:latin typeface="Times New Roman" pitchFamily="18" charset="0"/>
                <a:cs typeface="Times New Roman" pitchFamily="18" charset="0"/>
              </a:rPr>
              <a:t>Ұзақ</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уақыт</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бойы</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іс</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әрекеттердің</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қайталанбауы</a:t>
            </a:r>
            <a:endParaRPr lang="ru-RU" dirty="0">
              <a:solidFill>
                <a:srgbClr val="002060"/>
              </a:solidFill>
              <a:latin typeface="Times New Roman" pitchFamily="18" charset="0"/>
              <a:cs typeface="Times New Roman" pitchFamily="18" charset="0"/>
            </a:endParaRPr>
          </a:p>
          <a:p>
            <a:pPr marL="285750" lvl="0" indent="-285750">
              <a:buFont typeface="Wingdings" pitchFamily="2" charset="2"/>
              <a:buChar char="v"/>
            </a:pPr>
            <a:r>
              <a:rPr lang="ru-RU" dirty="0" err="1">
                <a:solidFill>
                  <a:srgbClr val="002060"/>
                </a:solidFill>
                <a:latin typeface="Times New Roman" pitchFamily="18" charset="0"/>
                <a:cs typeface="Times New Roman" pitchFamily="18" charset="0"/>
              </a:rPr>
              <a:t>Жәбірленушінің</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әсершілдігі</a:t>
            </a:r>
            <a:endParaRPr lang="ru-RU" dirty="0">
              <a:solidFill>
                <a:srgbClr val="002060"/>
              </a:solidFill>
              <a:latin typeface="Times New Roman" pitchFamily="18" charset="0"/>
              <a:cs typeface="Times New Roman" pitchFamily="18" charset="0"/>
            </a:endParaRPr>
          </a:p>
          <a:p>
            <a:pPr marL="285750" indent="-285750">
              <a:buFont typeface="Wingdings" pitchFamily="2" charset="2"/>
              <a:buChar char="v"/>
            </a:pPr>
            <a:r>
              <a:rPr lang="ru-RU" dirty="0" err="1">
                <a:solidFill>
                  <a:srgbClr val="002060"/>
                </a:solidFill>
                <a:latin typeface="Times New Roman" pitchFamily="18" charset="0"/>
                <a:cs typeface="Times New Roman" pitchFamily="18" charset="0"/>
              </a:rPr>
              <a:t>Буллингтің</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түрлері</a:t>
            </a:r>
            <a:r>
              <a:rPr lang="ru-RU" dirty="0">
                <a:solidFill>
                  <a:srgbClr val="002060"/>
                </a:solidFill>
                <a:latin typeface="Times New Roman" pitchFamily="18" charset="0"/>
                <a:cs typeface="Times New Roman" pitchFamily="18" charset="0"/>
              </a:rPr>
              <a:t>:</a:t>
            </a:r>
          </a:p>
          <a:p>
            <a:pPr marL="285750" lvl="0" indent="-285750">
              <a:buFont typeface="Wingdings" pitchFamily="2" charset="2"/>
              <a:buChar char="v"/>
            </a:pPr>
            <a:r>
              <a:rPr lang="ru-RU" dirty="0" err="1">
                <a:solidFill>
                  <a:srgbClr val="002060"/>
                </a:solidFill>
                <a:latin typeface="Times New Roman" pitchFamily="18" charset="0"/>
                <a:cs typeface="Times New Roman" pitchFamily="18" charset="0"/>
              </a:rPr>
              <a:t>Физикалық</a:t>
            </a:r>
            <a:endParaRPr lang="ru-RU" dirty="0">
              <a:solidFill>
                <a:srgbClr val="002060"/>
              </a:solidFill>
              <a:latin typeface="Times New Roman" pitchFamily="18" charset="0"/>
              <a:cs typeface="Times New Roman" pitchFamily="18" charset="0"/>
            </a:endParaRPr>
          </a:p>
          <a:p>
            <a:pPr marL="285750" lvl="0" indent="-285750">
              <a:buFont typeface="Wingdings" pitchFamily="2" charset="2"/>
              <a:buChar char="v"/>
            </a:pPr>
            <a:r>
              <a:rPr lang="ru-RU" dirty="0" err="1">
                <a:solidFill>
                  <a:srgbClr val="002060"/>
                </a:solidFill>
                <a:latin typeface="Times New Roman" pitchFamily="18" charset="0"/>
                <a:cs typeface="Times New Roman" pitchFamily="18" charset="0"/>
              </a:rPr>
              <a:t>Вербалды</a:t>
            </a:r>
            <a:endParaRPr lang="ru-RU" dirty="0">
              <a:solidFill>
                <a:srgbClr val="002060"/>
              </a:solidFill>
              <a:latin typeface="Times New Roman" pitchFamily="18" charset="0"/>
              <a:cs typeface="Times New Roman" pitchFamily="18" charset="0"/>
            </a:endParaRPr>
          </a:p>
          <a:p>
            <a:pPr marL="285750" lvl="0" indent="-285750">
              <a:buFont typeface="Wingdings" pitchFamily="2" charset="2"/>
              <a:buChar char="v"/>
            </a:pPr>
            <a:r>
              <a:rPr lang="ru-RU" dirty="0" err="1">
                <a:solidFill>
                  <a:srgbClr val="002060"/>
                </a:solidFill>
                <a:latin typeface="Times New Roman" pitchFamily="18" charset="0"/>
                <a:cs typeface="Times New Roman" pitchFamily="18" charset="0"/>
              </a:rPr>
              <a:t>Қорқыту</a:t>
            </a:r>
            <a:endParaRPr lang="ru-RU" dirty="0">
              <a:solidFill>
                <a:srgbClr val="002060"/>
              </a:solidFill>
              <a:latin typeface="Times New Roman" pitchFamily="18" charset="0"/>
              <a:cs typeface="Times New Roman" pitchFamily="18" charset="0"/>
            </a:endParaRPr>
          </a:p>
          <a:p>
            <a:pPr marL="285750" lvl="0" indent="-285750">
              <a:buFont typeface="Wingdings" pitchFamily="2" charset="2"/>
              <a:buChar char="v"/>
            </a:pPr>
            <a:r>
              <a:rPr lang="ru-RU" dirty="0" err="1">
                <a:solidFill>
                  <a:srgbClr val="002060"/>
                </a:solidFill>
                <a:latin typeface="Times New Roman" pitchFamily="18" charset="0"/>
                <a:cs typeface="Times New Roman" pitchFamily="18" charset="0"/>
              </a:rPr>
              <a:t>Шеттету</a:t>
            </a:r>
            <a:endParaRPr lang="ru-RU" dirty="0">
              <a:solidFill>
                <a:srgbClr val="002060"/>
              </a:solidFill>
              <a:latin typeface="Times New Roman" pitchFamily="18" charset="0"/>
              <a:cs typeface="Times New Roman" pitchFamily="18" charset="0"/>
            </a:endParaRPr>
          </a:p>
          <a:p>
            <a:pPr marL="285750" lvl="0" indent="-285750">
              <a:buFont typeface="Wingdings" pitchFamily="2" charset="2"/>
              <a:buChar char="v"/>
            </a:pPr>
            <a:r>
              <a:rPr lang="ru-RU" dirty="0" err="1">
                <a:solidFill>
                  <a:srgbClr val="002060"/>
                </a:solidFill>
                <a:latin typeface="Times New Roman" pitchFamily="18" charset="0"/>
                <a:cs typeface="Times New Roman" pitchFamily="18" charset="0"/>
              </a:rPr>
              <a:t>Бопсалау</a:t>
            </a:r>
            <a:endParaRPr lang="ru-RU" dirty="0">
              <a:solidFill>
                <a:srgbClr val="002060"/>
              </a:solidFill>
              <a:latin typeface="Times New Roman" pitchFamily="18" charset="0"/>
              <a:cs typeface="Times New Roman" pitchFamily="18" charset="0"/>
            </a:endParaRPr>
          </a:p>
          <a:p>
            <a:pPr marL="285750" lvl="0" indent="-285750">
              <a:buFont typeface="Wingdings" pitchFamily="2" charset="2"/>
              <a:buChar char="v"/>
            </a:pPr>
            <a:r>
              <a:rPr lang="ru-RU" dirty="0" err="1">
                <a:solidFill>
                  <a:srgbClr val="002060"/>
                </a:solidFill>
                <a:latin typeface="Times New Roman" pitchFamily="18" charset="0"/>
                <a:cs typeface="Times New Roman" pitchFamily="18" charset="0"/>
              </a:rPr>
              <a:t>Мүлікті</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бүлдіру</a:t>
            </a:r>
            <a:endParaRPr lang="ru-RU" dirty="0">
              <a:solidFill>
                <a:srgbClr val="002060"/>
              </a:solidFill>
              <a:latin typeface="Times New Roman" pitchFamily="18" charset="0"/>
              <a:cs typeface="Times New Roman" pitchFamily="18" charset="0"/>
            </a:endParaRPr>
          </a:p>
          <a:p>
            <a:pPr marL="285750" lvl="0" indent="-285750">
              <a:buFont typeface="Wingdings" pitchFamily="2" charset="2"/>
              <a:buChar char="v"/>
            </a:pPr>
            <a:r>
              <a:rPr lang="ru-RU" dirty="0" err="1">
                <a:solidFill>
                  <a:srgbClr val="002060"/>
                </a:solidFill>
                <a:latin typeface="Times New Roman" pitchFamily="18" charset="0"/>
                <a:cs typeface="Times New Roman" pitchFamily="18" charset="0"/>
              </a:rPr>
              <a:t>Кибер</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буллинг</a:t>
            </a:r>
            <a:endParaRPr lang="ru-RU" dirty="0">
              <a:solidFill>
                <a:srgbClr val="002060"/>
              </a:solidFill>
              <a:latin typeface="Times New Roman" pitchFamily="18" charset="0"/>
              <a:cs typeface="Times New Roman" pitchFamily="18" charset="0"/>
            </a:endParaRPr>
          </a:p>
        </p:txBody>
      </p:sp>
      <p:pic>
        <p:nvPicPr>
          <p:cNvPr id="4098"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890172" y="1536138"/>
            <a:ext cx="2386320" cy="1464604"/>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70907" y="2892568"/>
            <a:ext cx="1943100" cy="1095375"/>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890172" y="3097724"/>
            <a:ext cx="2105452" cy="1579089"/>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1"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00301" y="4170726"/>
            <a:ext cx="2491948" cy="155783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87"/>
        <p:cNvGrpSpPr/>
        <p:nvPr/>
      </p:nvGrpSpPr>
      <p:grpSpPr>
        <a:xfrm>
          <a:off x="0" y="0"/>
          <a:ext cx="0" cy="0"/>
          <a:chOff x="0" y="0"/>
          <a:chExt cx="0" cy="0"/>
        </a:xfrm>
      </p:grpSpPr>
      <p:sp>
        <p:nvSpPr>
          <p:cNvPr id="192" name="Google Shape;192;p21">
            <a:hlinkClick r:id="" action="ppaction://hlinkshowjump?jump=nextslide"/>
          </p:cNvPr>
          <p:cNvSpPr/>
          <p:nvPr/>
        </p:nvSpPr>
        <p:spPr>
          <a:xfrm>
            <a:off x="8244408" y="2708920"/>
            <a:ext cx="899592" cy="1080120"/>
          </a:xfrm>
          <a:prstGeom prst="rightArrow">
            <a:avLst>
              <a:gd name="adj1" fmla="val 50000"/>
              <a:gd name="adj2" fmla="val 50000"/>
            </a:avLst>
          </a:prstGeom>
          <a:blipFill rotWithShape="1">
            <a:blip r:embed="rId4">
              <a:alphaModFix/>
            </a:blip>
            <a:stretch>
              <a:fillRect/>
            </a:stretch>
          </a:blipFill>
          <a:ln w="15875"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Libre Franklin"/>
              <a:buNone/>
            </a:pPr>
            <a:endParaRPr sz="1800" b="0" i="0" u="none" strike="noStrike" cap="none">
              <a:solidFill>
                <a:schemeClr val="lt1"/>
              </a:solidFill>
              <a:latin typeface="Libre Franklin"/>
              <a:ea typeface="Libre Franklin"/>
              <a:cs typeface="Libre Franklin"/>
              <a:sym typeface="Libre Franklin"/>
            </a:endParaRPr>
          </a:p>
        </p:txBody>
      </p:sp>
      <p:sp>
        <p:nvSpPr>
          <p:cNvPr id="193" name="Google Shape;193;p21">
            <a:hlinkClick r:id="" action="ppaction://hlinkshowjump?jump=previousslide"/>
          </p:cNvPr>
          <p:cNvSpPr/>
          <p:nvPr/>
        </p:nvSpPr>
        <p:spPr>
          <a:xfrm rot="10800000">
            <a:off x="0" y="2708920"/>
            <a:ext cx="899592" cy="1080120"/>
          </a:xfrm>
          <a:prstGeom prst="rightArrow">
            <a:avLst>
              <a:gd name="adj1" fmla="val 50000"/>
              <a:gd name="adj2" fmla="val 50000"/>
            </a:avLst>
          </a:prstGeom>
          <a:blipFill rotWithShape="1">
            <a:blip r:embed="rId4">
              <a:alphaModFix/>
            </a:blip>
            <a:stretch>
              <a:fillRect/>
            </a:stretch>
          </a:blipFill>
          <a:ln w="15875"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Libre Franklin"/>
              <a:buNone/>
            </a:pPr>
            <a:endParaRPr sz="1800" b="0" i="0" u="none" strike="noStrike" cap="none">
              <a:solidFill>
                <a:schemeClr val="lt1"/>
              </a:solidFill>
              <a:latin typeface="Libre Franklin"/>
              <a:ea typeface="Libre Franklin"/>
              <a:cs typeface="Libre Franklin"/>
              <a:sym typeface="Libre Franklin"/>
            </a:endParaRPr>
          </a:p>
        </p:txBody>
      </p:sp>
      <p:sp>
        <p:nvSpPr>
          <p:cNvPr id="3" name="Прямоугольник 2"/>
          <p:cNvSpPr/>
          <p:nvPr/>
        </p:nvSpPr>
        <p:spPr>
          <a:xfrm>
            <a:off x="1379692" y="1321428"/>
            <a:ext cx="6477674" cy="3477875"/>
          </a:xfrm>
          <a:prstGeom prst="rect">
            <a:avLst/>
          </a:prstGeom>
        </p:spPr>
        <p:txBody>
          <a:bodyPr wrap="square">
            <a:spAutoFit/>
          </a:bodyPr>
          <a:lstStyle/>
          <a:p>
            <a:pPr algn="ctr"/>
            <a:r>
              <a:rPr lang="ru-RU" sz="4000" b="1" dirty="0" err="1">
                <a:solidFill>
                  <a:srgbClr val="002060"/>
                </a:solidFill>
                <a:latin typeface="Times New Roman" pitchFamily="18" charset="0"/>
                <a:cs typeface="Times New Roman" pitchFamily="18" charset="0"/>
              </a:rPr>
              <a:t>Буллинг</a:t>
            </a:r>
            <a:r>
              <a:rPr lang="ru-RU" sz="4000" b="1" dirty="0">
                <a:solidFill>
                  <a:srgbClr val="002060"/>
                </a:solidFill>
                <a:latin typeface="Times New Roman" pitchFamily="18" charset="0"/>
                <a:cs typeface="Times New Roman" pitchFamily="18" charset="0"/>
              </a:rPr>
              <a:t> </a:t>
            </a:r>
            <a:r>
              <a:rPr lang="ru-RU" sz="4000" b="1" dirty="0" err="1">
                <a:solidFill>
                  <a:srgbClr val="002060"/>
                </a:solidFill>
                <a:latin typeface="Times New Roman" pitchFamily="18" charset="0"/>
                <a:cs typeface="Times New Roman" pitchFamily="18" charset="0"/>
              </a:rPr>
              <a:t>құрбаны</a:t>
            </a:r>
            <a:r>
              <a:rPr lang="ru-RU" sz="4000" b="1" dirty="0">
                <a:solidFill>
                  <a:srgbClr val="002060"/>
                </a:solidFill>
                <a:latin typeface="Times New Roman" pitchFamily="18" charset="0"/>
                <a:cs typeface="Times New Roman" pitchFamily="18" charset="0"/>
              </a:rPr>
              <a:t>:</a:t>
            </a:r>
            <a:endParaRPr lang="ru-RU" sz="4000" dirty="0">
              <a:solidFill>
                <a:srgbClr val="002060"/>
              </a:solidFill>
              <a:latin typeface="Times New Roman" pitchFamily="18" charset="0"/>
              <a:cs typeface="Times New Roman" pitchFamily="18" charset="0"/>
            </a:endParaRPr>
          </a:p>
          <a:p>
            <a:pPr lvl="0" algn="ctr"/>
            <a:r>
              <a:rPr lang="ru-RU" sz="1800" dirty="0" err="1">
                <a:solidFill>
                  <a:srgbClr val="002060"/>
                </a:solidFill>
                <a:latin typeface="Times New Roman" pitchFamily="18" charset="0"/>
                <a:cs typeface="Times New Roman" pitchFamily="18" charset="0"/>
              </a:rPr>
              <a:t>Физикалық</a:t>
            </a:r>
            <a:r>
              <a:rPr lang="ru-RU" sz="1800" dirty="0">
                <a:solidFill>
                  <a:srgbClr val="002060"/>
                </a:solidFill>
                <a:latin typeface="Times New Roman" pitchFamily="18" charset="0"/>
                <a:cs typeface="Times New Roman" pitchFamily="18" charset="0"/>
              </a:rPr>
              <a:t> </a:t>
            </a:r>
            <a:r>
              <a:rPr lang="ru-RU" sz="1800" dirty="0" err="1">
                <a:solidFill>
                  <a:srgbClr val="002060"/>
                </a:solidFill>
                <a:latin typeface="Times New Roman" pitchFamily="18" charset="0"/>
                <a:cs typeface="Times New Roman" pitchFamily="18" charset="0"/>
              </a:rPr>
              <a:t>кемістік</a:t>
            </a:r>
            <a:r>
              <a:rPr lang="ru-RU" sz="1800" dirty="0">
                <a:solidFill>
                  <a:srgbClr val="002060"/>
                </a:solidFill>
                <a:latin typeface="Times New Roman" pitchFamily="18" charset="0"/>
                <a:cs typeface="Times New Roman" pitchFamily="18" charset="0"/>
              </a:rPr>
              <a:t>, </a:t>
            </a:r>
            <a:r>
              <a:rPr lang="ru-RU" sz="1800" dirty="0" err="1">
                <a:solidFill>
                  <a:srgbClr val="002060"/>
                </a:solidFill>
                <a:latin typeface="Times New Roman" pitchFamily="18" charset="0"/>
                <a:cs typeface="Times New Roman" pitchFamily="18" charset="0"/>
              </a:rPr>
              <a:t>көзілдірік</a:t>
            </a:r>
            <a:r>
              <a:rPr lang="ru-RU" sz="1800" dirty="0">
                <a:solidFill>
                  <a:srgbClr val="002060"/>
                </a:solidFill>
                <a:latin typeface="Times New Roman" pitchFamily="18" charset="0"/>
                <a:cs typeface="Times New Roman" pitchFamily="18" charset="0"/>
              </a:rPr>
              <a:t> </a:t>
            </a:r>
            <a:r>
              <a:rPr lang="ru-RU" sz="1800" dirty="0" err="1">
                <a:solidFill>
                  <a:srgbClr val="002060"/>
                </a:solidFill>
                <a:latin typeface="Times New Roman" pitchFamily="18" charset="0"/>
                <a:cs typeface="Times New Roman" pitchFamily="18" charset="0"/>
              </a:rPr>
              <a:t>тағатын</a:t>
            </a:r>
            <a:r>
              <a:rPr lang="ru-RU" sz="1800" dirty="0">
                <a:solidFill>
                  <a:srgbClr val="002060"/>
                </a:solidFill>
                <a:latin typeface="Times New Roman" pitchFamily="18" charset="0"/>
                <a:cs typeface="Times New Roman" pitchFamily="18" charset="0"/>
              </a:rPr>
              <a:t>, </a:t>
            </a:r>
            <a:r>
              <a:rPr lang="ru-RU" sz="1800" dirty="0" err="1">
                <a:solidFill>
                  <a:srgbClr val="002060"/>
                </a:solidFill>
                <a:latin typeface="Times New Roman" pitchFamily="18" charset="0"/>
                <a:cs typeface="Times New Roman" pitchFamily="18" charset="0"/>
              </a:rPr>
              <a:t>құлағы</a:t>
            </a:r>
            <a:r>
              <a:rPr lang="ru-RU" sz="1800" dirty="0">
                <a:solidFill>
                  <a:srgbClr val="002060"/>
                </a:solidFill>
                <a:latin typeface="Times New Roman" pitchFamily="18" charset="0"/>
                <a:cs typeface="Times New Roman" pitchFamily="18" charset="0"/>
              </a:rPr>
              <a:t> </a:t>
            </a:r>
            <a:r>
              <a:rPr lang="ru-RU" sz="1800" dirty="0" err="1">
                <a:solidFill>
                  <a:srgbClr val="002060"/>
                </a:solidFill>
                <a:latin typeface="Times New Roman" pitchFamily="18" charset="0"/>
                <a:cs typeface="Times New Roman" pitchFamily="18" charset="0"/>
              </a:rPr>
              <a:t>нашар</a:t>
            </a:r>
            <a:r>
              <a:rPr lang="ru-RU" sz="1800" dirty="0">
                <a:solidFill>
                  <a:srgbClr val="002060"/>
                </a:solidFill>
                <a:latin typeface="Times New Roman" pitchFamily="18" charset="0"/>
                <a:cs typeface="Times New Roman" pitchFamily="18" charset="0"/>
              </a:rPr>
              <a:t> </a:t>
            </a:r>
            <a:r>
              <a:rPr lang="ru-RU" sz="1800" dirty="0" err="1">
                <a:solidFill>
                  <a:srgbClr val="002060"/>
                </a:solidFill>
                <a:latin typeface="Times New Roman" pitchFamily="18" charset="0"/>
                <a:cs typeface="Times New Roman" pitchFamily="18" charset="0"/>
              </a:rPr>
              <a:t>еститін</a:t>
            </a:r>
            <a:r>
              <a:rPr lang="ru-RU" sz="1800" dirty="0">
                <a:solidFill>
                  <a:srgbClr val="002060"/>
                </a:solidFill>
                <a:latin typeface="Times New Roman" pitchFamily="18" charset="0"/>
                <a:cs typeface="Times New Roman" pitchFamily="18" charset="0"/>
              </a:rPr>
              <a:t>, ДЦП ;</a:t>
            </a:r>
          </a:p>
          <a:p>
            <a:pPr lvl="0" algn="ctr"/>
            <a:r>
              <a:rPr lang="ru-RU" sz="1800" dirty="0" err="1">
                <a:solidFill>
                  <a:srgbClr val="002060"/>
                </a:solidFill>
                <a:latin typeface="Times New Roman" pitchFamily="18" charset="0"/>
                <a:cs typeface="Times New Roman" pitchFamily="18" charset="0"/>
              </a:rPr>
              <a:t>Мінез</a:t>
            </a:r>
            <a:r>
              <a:rPr lang="ru-RU" sz="1800" dirty="0">
                <a:solidFill>
                  <a:srgbClr val="002060"/>
                </a:solidFill>
                <a:latin typeface="Times New Roman" pitchFamily="18" charset="0"/>
                <a:cs typeface="Times New Roman" pitchFamily="18" charset="0"/>
              </a:rPr>
              <a:t> </a:t>
            </a:r>
            <a:r>
              <a:rPr lang="ru-RU" sz="1800" dirty="0" err="1">
                <a:solidFill>
                  <a:srgbClr val="002060"/>
                </a:solidFill>
                <a:latin typeface="Times New Roman" pitchFamily="18" charset="0"/>
                <a:cs typeface="Times New Roman" pitchFamily="18" charset="0"/>
              </a:rPr>
              <a:t>ерекшелігі</a:t>
            </a:r>
            <a:r>
              <a:rPr lang="ru-RU" sz="1800" dirty="0">
                <a:solidFill>
                  <a:srgbClr val="002060"/>
                </a:solidFill>
                <a:latin typeface="Times New Roman" pitchFamily="18" charset="0"/>
                <a:cs typeface="Times New Roman" pitchFamily="18" charset="0"/>
              </a:rPr>
              <a:t> </a:t>
            </a:r>
            <a:r>
              <a:rPr lang="ru-RU" sz="1800" dirty="0" err="1">
                <a:solidFill>
                  <a:srgbClr val="002060"/>
                </a:solidFill>
                <a:latin typeface="Times New Roman" pitchFamily="18" charset="0"/>
                <a:cs typeface="Times New Roman" pitchFamily="18" charset="0"/>
              </a:rPr>
              <a:t>тұйық</a:t>
            </a:r>
            <a:r>
              <a:rPr lang="ru-RU" sz="1800" dirty="0">
                <a:solidFill>
                  <a:srgbClr val="002060"/>
                </a:solidFill>
                <a:latin typeface="Times New Roman" pitchFamily="18" charset="0"/>
                <a:cs typeface="Times New Roman" pitchFamily="18" charset="0"/>
              </a:rPr>
              <a:t>, </a:t>
            </a:r>
            <a:r>
              <a:rPr lang="ru-RU" sz="1800" dirty="0" err="1">
                <a:solidFill>
                  <a:srgbClr val="002060"/>
                </a:solidFill>
                <a:latin typeface="Times New Roman" pitchFamily="18" charset="0"/>
                <a:cs typeface="Times New Roman" pitchFamily="18" charset="0"/>
              </a:rPr>
              <a:t>ұялшақ</a:t>
            </a:r>
            <a:r>
              <a:rPr lang="ru-RU" sz="1800" dirty="0">
                <a:solidFill>
                  <a:srgbClr val="002060"/>
                </a:solidFill>
                <a:latin typeface="Times New Roman" pitchFamily="18" charset="0"/>
                <a:cs typeface="Times New Roman" pitchFamily="18" charset="0"/>
              </a:rPr>
              <a:t>, </a:t>
            </a:r>
            <a:r>
              <a:rPr lang="ru-RU" sz="1800" dirty="0" err="1">
                <a:solidFill>
                  <a:srgbClr val="002060"/>
                </a:solidFill>
                <a:latin typeface="Times New Roman" pitchFamily="18" charset="0"/>
                <a:cs typeface="Times New Roman" pitchFamily="18" charset="0"/>
              </a:rPr>
              <a:t>сезімтал</a:t>
            </a:r>
            <a:r>
              <a:rPr lang="ru-RU" sz="1800" dirty="0">
                <a:solidFill>
                  <a:srgbClr val="002060"/>
                </a:solidFill>
                <a:latin typeface="Times New Roman" pitchFamily="18" charset="0"/>
                <a:cs typeface="Times New Roman" pitchFamily="18" charset="0"/>
              </a:rPr>
              <a:t>, </a:t>
            </a:r>
            <a:r>
              <a:rPr lang="ru-RU" sz="1800" dirty="0" err="1">
                <a:solidFill>
                  <a:srgbClr val="002060"/>
                </a:solidFill>
                <a:latin typeface="Times New Roman" pitchFamily="18" charset="0"/>
                <a:cs typeface="Times New Roman" pitchFamily="18" charset="0"/>
              </a:rPr>
              <a:t>мазасыз</a:t>
            </a:r>
            <a:r>
              <a:rPr lang="ru-RU" sz="1800" dirty="0">
                <a:solidFill>
                  <a:srgbClr val="002060"/>
                </a:solidFill>
                <a:latin typeface="Times New Roman" pitchFamily="18" charset="0"/>
                <a:cs typeface="Times New Roman" pitchFamily="18" charset="0"/>
              </a:rPr>
              <a:t>, </a:t>
            </a:r>
            <a:r>
              <a:rPr lang="ru-RU" sz="1800" dirty="0" err="1">
                <a:solidFill>
                  <a:srgbClr val="002060"/>
                </a:solidFill>
                <a:latin typeface="Times New Roman" pitchFamily="18" charset="0"/>
                <a:cs typeface="Times New Roman" pitchFamily="18" charset="0"/>
              </a:rPr>
              <a:t>сенімсіз</a:t>
            </a:r>
            <a:r>
              <a:rPr lang="ru-RU" sz="1800" dirty="0">
                <a:solidFill>
                  <a:srgbClr val="002060"/>
                </a:solidFill>
                <a:latin typeface="Times New Roman" pitchFamily="18" charset="0"/>
                <a:cs typeface="Times New Roman" pitchFamily="18" charset="0"/>
              </a:rPr>
              <a:t>, </a:t>
            </a:r>
            <a:r>
              <a:rPr lang="ru-RU" sz="1800" dirty="0" err="1">
                <a:solidFill>
                  <a:srgbClr val="002060"/>
                </a:solidFill>
                <a:latin typeface="Times New Roman" pitchFamily="18" charset="0"/>
                <a:cs typeface="Times New Roman" pitchFamily="18" charset="0"/>
              </a:rPr>
              <a:t>өзін</a:t>
            </a:r>
            <a:r>
              <a:rPr lang="ru-RU" sz="1800" dirty="0">
                <a:solidFill>
                  <a:srgbClr val="002060"/>
                </a:solidFill>
                <a:latin typeface="Times New Roman" pitchFamily="18" charset="0"/>
                <a:cs typeface="Times New Roman" pitchFamily="18" charset="0"/>
              </a:rPr>
              <a:t>- </a:t>
            </a:r>
            <a:r>
              <a:rPr lang="ru-RU" sz="1800" dirty="0" err="1">
                <a:solidFill>
                  <a:srgbClr val="002060"/>
                </a:solidFill>
                <a:latin typeface="Times New Roman" pitchFamily="18" charset="0"/>
                <a:cs typeface="Times New Roman" pitchFamily="18" charset="0"/>
              </a:rPr>
              <a:t>өзі</a:t>
            </a:r>
            <a:r>
              <a:rPr lang="ru-RU" sz="1800" dirty="0">
                <a:solidFill>
                  <a:srgbClr val="002060"/>
                </a:solidFill>
                <a:latin typeface="Times New Roman" pitchFamily="18" charset="0"/>
                <a:cs typeface="Times New Roman" pitchFamily="18" charset="0"/>
              </a:rPr>
              <a:t> </a:t>
            </a:r>
            <a:r>
              <a:rPr lang="ru-RU" sz="1800" dirty="0" err="1">
                <a:solidFill>
                  <a:srgbClr val="002060"/>
                </a:solidFill>
                <a:latin typeface="Times New Roman" pitchFamily="18" charset="0"/>
                <a:cs typeface="Times New Roman" pitchFamily="18" charset="0"/>
              </a:rPr>
              <a:t>сыйлауы</a:t>
            </a:r>
            <a:r>
              <a:rPr lang="ru-RU" sz="1800" dirty="0">
                <a:solidFill>
                  <a:srgbClr val="002060"/>
                </a:solidFill>
                <a:latin typeface="Times New Roman" pitchFamily="18" charset="0"/>
                <a:cs typeface="Times New Roman" pitchFamily="18" charset="0"/>
              </a:rPr>
              <a:t> </a:t>
            </a:r>
            <a:r>
              <a:rPr lang="ru-RU" sz="1800" dirty="0" err="1">
                <a:solidFill>
                  <a:srgbClr val="002060"/>
                </a:solidFill>
                <a:latin typeface="Times New Roman" pitchFamily="18" charset="0"/>
                <a:cs typeface="Times New Roman" pitchFamily="18" charset="0"/>
              </a:rPr>
              <a:t>төмен</a:t>
            </a:r>
            <a:r>
              <a:rPr lang="ru-RU" sz="1800" dirty="0">
                <a:solidFill>
                  <a:srgbClr val="002060"/>
                </a:solidFill>
                <a:latin typeface="Times New Roman" pitchFamily="18" charset="0"/>
                <a:cs typeface="Times New Roman" pitchFamily="18" charset="0"/>
              </a:rPr>
              <a:t>;</a:t>
            </a:r>
          </a:p>
          <a:p>
            <a:pPr lvl="0" algn="ctr"/>
            <a:r>
              <a:rPr lang="ru-RU" sz="1800" dirty="0" err="1">
                <a:solidFill>
                  <a:srgbClr val="002060"/>
                </a:solidFill>
                <a:latin typeface="Times New Roman" pitchFamily="18" charset="0"/>
                <a:cs typeface="Times New Roman" pitchFamily="18" charset="0"/>
              </a:rPr>
              <a:t>Түр</a:t>
            </a:r>
            <a:r>
              <a:rPr lang="ru-RU" sz="1800" dirty="0">
                <a:solidFill>
                  <a:srgbClr val="002060"/>
                </a:solidFill>
                <a:latin typeface="Times New Roman" pitchFamily="18" charset="0"/>
                <a:cs typeface="Times New Roman" pitchFamily="18" charset="0"/>
              </a:rPr>
              <a:t> </a:t>
            </a:r>
            <a:r>
              <a:rPr lang="ru-RU" sz="1800" dirty="0" err="1">
                <a:solidFill>
                  <a:srgbClr val="002060"/>
                </a:solidFill>
                <a:latin typeface="Times New Roman" pitchFamily="18" charset="0"/>
                <a:cs typeface="Times New Roman" pitchFamily="18" charset="0"/>
              </a:rPr>
              <a:t>әлпетінің</a:t>
            </a:r>
            <a:r>
              <a:rPr lang="ru-RU" sz="1800" dirty="0">
                <a:solidFill>
                  <a:srgbClr val="002060"/>
                </a:solidFill>
                <a:latin typeface="Times New Roman" pitchFamily="18" charset="0"/>
                <a:cs typeface="Times New Roman" pitchFamily="18" charset="0"/>
              </a:rPr>
              <a:t> </a:t>
            </a:r>
            <a:r>
              <a:rPr lang="ru-RU" sz="1800" dirty="0" err="1">
                <a:solidFill>
                  <a:srgbClr val="002060"/>
                </a:solidFill>
                <a:latin typeface="Times New Roman" pitchFamily="18" charset="0"/>
                <a:cs typeface="Times New Roman" pitchFamily="18" charset="0"/>
              </a:rPr>
              <a:t>ерекшеліктері</a:t>
            </a:r>
            <a:r>
              <a:rPr lang="ru-RU" sz="1800" dirty="0">
                <a:solidFill>
                  <a:srgbClr val="002060"/>
                </a:solidFill>
                <a:latin typeface="Times New Roman" pitchFamily="18" charset="0"/>
                <a:cs typeface="Times New Roman" pitchFamily="18" charset="0"/>
              </a:rPr>
              <a:t>: </a:t>
            </a:r>
            <a:r>
              <a:rPr lang="ru-RU" sz="1800" dirty="0" err="1">
                <a:solidFill>
                  <a:srgbClr val="002060"/>
                </a:solidFill>
                <a:latin typeface="Times New Roman" pitchFamily="18" charset="0"/>
                <a:cs typeface="Times New Roman" pitchFamily="18" charset="0"/>
              </a:rPr>
              <a:t>сепкіл</a:t>
            </a:r>
            <a:r>
              <a:rPr lang="ru-RU" sz="1800" dirty="0">
                <a:solidFill>
                  <a:srgbClr val="002060"/>
                </a:solidFill>
                <a:latin typeface="Times New Roman" pitchFamily="18" charset="0"/>
                <a:cs typeface="Times New Roman" pitchFamily="18" charset="0"/>
              </a:rPr>
              <a:t>, </a:t>
            </a:r>
            <a:r>
              <a:rPr lang="ru-RU" sz="1800" dirty="0" err="1">
                <a:solidFill>
                  <a:srgbClr val="002060"/>
                </a:solidFill>
                <a:latin typeface="Times New Roman" pitchFamily="18" charset="0"/>
                <a:cs typeface="Times New Roman" pitchFamily="18" charset="0"/>
              </a:rPr>
              <a:t>құлағы</a:t>
            </a:r>
            <a:r>
              <a:rPr lang="ru-RU" sz="1800" dirty="0">
                <a:solidFill>
                  <a:srgbClr val="002060"/>
                </a:solidFill>
                <a:latin typeface="Times New Roman" pitchFamily="18" charset="0"/>
                <a:cs typeface="Times New Roman" pitchFamily="18" charset="0"/>
              </a:rPr>
              <a:t> </a:t>
            </a:r>
            <a:r>
              <a:rPr lang="ru-RU" sz="1800" dirty="0" err="1">
                <a:solidFill>
                  <a:srgbClr val="002060"/>
                </a:solidFill>
                <a:latin typeface="Times New Roman" pitchFamily="18" charset="0"/>
                <a:cs typeface="Times New Roman" pitchFamily="18" charset="0"/>
              </a:rPr>
              <a:t>үлкен</a:t>
            </a:r>
            <a:r>
              <a:rPr lang="ru-RU" sz="1800" dirty="0">
                <a:solidFill>
                  <a:srgbClr val="002060"/>
                </a:solidFill>
                <a:latin typeface="Times New Roman" pitchFamily="18" charset="0"/>
                <a:cs typeface="Times New Roman" pitchFamily="18" charset="0"/>
              </a:rPr>
              <a:t> </a:t>
            </a:r>
            <a:r>
              <a:rPr lang="ru-RU" sz="1800" dirty="0" err="1">
                <a:solidFill>
                  <a:srgbClr val="002060"/>
                </a:solidFill>
                <a:latin typeface="Times New Roman" pitchFamily="18" charset="0"/>
                <a:cs typeface="Times New Roman" pitchFamily="18" charset="0"/>
              </a:rPr>
              <a:t>т.б</a:t>
            </a:r>
            <a:r>
              <a:rPr lang="ru-RU" sz="1800" dirty="0">
                <a:solidFill>
                  <a:srgbClr val="002060"/>
                </a:solidFill>
                <a:latin typeface="Times New Roman" pitchFamily="18" charset="0"/>
                <a:cs typeface="Times New Roman" pitchFamily="18" charset="0"/>
              </a:rPr>
              <a:t>.</a:t>
            </a:r>
          </a:p>
          <a:p>
            <a:pPr lvl="0" algn="ctr"/>
            <a:r>
              <a:rPr lang="ru-RU" sz="1800" dirty="0" err="1">
                <a:solidFill>
                  <a:srgbClr val="002060"/>
                </a:solidFill>
                <a:latin typeface="Times New Roman" pitchFamily="18" charset="0"/>
                <a:cs typeface="Times New Roman" pitchFamily="18" charset="0"/>
              </a:rPr>
              <a:t>Әлеуметтік</a:t>
            </a:r>
            <a:r>
              <a:rPr lang="ru-RU" sz="1800" dirty="0">
                <a:solidFill>
                  <a:srgbClr val="002060"/>
                </a:solidFill>
                <a:latin typeface="Times New Roman" pitchFamily="18" charset="0"/>
                <a:cs typeface="Times New Roman" pitchFamily="18" charset="0"/>
              </a:rPr>
              <a:t> </a:t>
            </a:r>
            <a:r>
              <a:rPr lang="ru-RU" sz="1800" dirty="0" err="1">
                <a:solidFill>
                  <a:srgbClr val="002060"/>
                </a:solidFill>
                <a:latin typeface="Times New Roman" pitchFamily="18" charset="0"/>
                <a:cs typeface="Times New Roman" pitchFamily="18" charset="0"/>
              </a:rPr>
              <a:t>дағдылардың</a:t>
            </a:r>
            <a:r>
              <a:rPr lang="ru-RU" sz="1800" dirty="0">
                <a:solidFill>
                  <a:srgbClr val="002060"/>
                </a:solidFill>
                <a:latin typeface="Times New Roman" pitchFamily="18" charset="0"/>
                <a:cs typeface="Times New Roman" pitchFamily="18" charset="0"/>
              </a:rPr>
              <a:t> </a:t>
            </a:r>
            <a:r>
              <a:rPr lang="ru-RU" sz="1800" dirty="0" err="1">
                <a:solidFill>
                  <a:srgbClr val="002060"/>
                </a:solidFill>
                <a:latin typeface="Times New Roman" pitchFamily="18" charset="0"/>
                <a:cs typeface="Times New Roman" pitchFamily="18" charset="0"/>
              </a:rPr>
              <a:t>төмен</a:t>
            </a:r>
            <a:r>
              <a:rPr lang="ru-RU" sz="1800" dirty="0">
                <a:solidFill>
                  <a:srgbClr val="002060"/>
                </a:solidFill>
                <a:latin typeface="Times New Roman" pitchFamily="18" charset="0"/>
                <a:cs typeface="Times New Roman" pitchFamily="18" charset="0"/>
              </a:rPr>
              <a:t> </a:t>
            </a:r>
            <a:r>
              <a:rPr lang="ru-RU" sz="1800" dirty="0" err="1">
                <a:solidFill>
                  <a:srgbClr val="002060"/>
                </a:solidFill>
                <a:latin typeface="Times New Roman" pitchFamily="18" charset="0"/>
                <a:cs typeface="Times New Roman" pitchFamily="18" charset="0"/>
              </a:rPr>
              <a:t>дамуы</a:t>
            </a:r>
            <a:r>
              <a:rPr lang="ru-RU" sz="1800" dirty="0">
                <a:solidFill>
                  <a:srgbClr val="002060"/>
                </a:solidFill>
                <a:latin typeface="Times New Roman" pitchFamily="18" charset="0"/>
                <a:cs typeface="Times New Roman" pitchFamily="18" charset="0"/>
              </a:rPr>
              <a:t>- </a:t>
            </a:r>
            <a:r>
              <a:rPr lang="ru-RU" sz="1800" dirty="0" err="1">
                <a:solidFill>
                  <a:srgbClr val="002060"/>
                </a:solidFill>
                <a:latin typeface="Times New Roman" pitchFamily="18" charset="0"/>
                <a:cs typeface="Times New Roman" pitchFamily="18" charset="0"/>
              </a:rPr>
              <a:t>досы</a:t>
            </a:r>
            <a:r>
              <a:rPr lang="ru-RU" sz="1800" dirty="0">
                <a:solidFill>
                  <a:srgbClr val="002060"/>
                </a:solidFill>
                <a:latin typeface="Times New Roman" pitchFamily="18" charset="0"/>
                <a:cs typeface="Times New Roman" pitchFamily="18" charset="0"/>
              </a:rPr>
              <a:t> </a:t>
            </a:r>
            <a:r>
              <a:rPr lang="ru-RU" sz="1800" dirty="0" err="1">
                <a:solidFill>
                  <a:srgbClr val="002060"/>
                </a:solidFill>
                <a:latin typeface="Times New Roman" pitchFamily="18" charset="0"/>
                <a:cs typeface="Times New Roman" pitchFamily="18" charset="0"/>
              </a:rPr>
              <a:t>жоқ</a:t>
            </a:r>
            <a:r>
              <a:rPr lang="ru-RU" sz="1800" dirty="0">
                <a:solidFill>
                  <a:srgbClr val="002060"/>
                </a:solidFill>
                <a:latin typeface="Times New Roman" pitchFamily="18" charset="0"/>
                <a:cs typeface="Times New Roman" pitchFamily="18" charset="0"/>
              </a:rPr>
              <a:t>, </a:t>
            </a:r>
            <a:r>
              <a:rPr lang="ru-RU" sz="1800" dirty="0" err="1">
                <a:solidFill>
                  <a:srgbClr val="002060"/>
                </a:solidFill>
                <a:latin typeface="Times New Roman" pitchFamily="18" charset="0"/>
                <a:cs typeface="Times New Roman" pitchFamily="18" charset="0"/>
              </a:rPr>
              <a:t>ешкіммен</a:t>
            </a:r>
            <a:r>
              <a:rPr lang="ru-RU" sz="1800" dirty="0">
                <a:solidFill>
                  <a:srgbClr val="002060"/>
                </a:solidFill>
                <a:latin typeface="Times New Roman" pitchFamily="18" charset="0"/>
                <a:cs typeface="Times New Roman" pitchFamily="18" charset="0"/>
              </a:rPr>
              <a:t> </a:t>
            </a:r>
            <a:r>
              <a:rPr lang="ru-RU" sz="1800" dirty="0" err="1">
                <a:solidFill>
                  <a:srgbClr val="002060"/>
                </a:solidFill>
                <a:latin typeface="Times New Roman" pitchFamily="18" charset="0"/>
                <a:cs typeface="Times New Roman" pitchFamily="18" charset="0"/>
              </a:rPr>
              <a:t>араласпайтын</a:t>
            </a:r>
            <a:r>
              <a:rPr lang="ru-RU" sz="1800" dirty="0">
                <a:solidFill>
                  <a:srgbClr val="002060"/>
                </a:solidFill>
                <a:latin typeface="Times New Roman" pitchFamily="18" charset="0"/>
                <a:cs typeface="Times New Roman" pitchFamily="18" charset="0"/>
              </a:rPr>
              <a:t> бала.</a:t>
            </a:r>
          </a:p>
          <a:p>
            <a:pPr lvl="0" algn="ctr"/>
            <a:r>
              <a:rPr lang="ru-RU" sz="1800" dirty="0" err="1">
                <a:solidFill>
                  <a:srgbClr val="002060"/>
                </a:solidFill>
                <a:latin typeface="Times New Roman" pitchFamily="18" charset="0"/>
                <a:cs typeface="Times New Roman" pitchFamily="18" charset="0"/>
              </a:rPr>
              <a:t>Мектеп</a:t>
            </a:r>
            <a:r>
              <a:rPr lang="ru-RU" sz="1800" dirty="0">
                <a:solidFill>
                  <a:srgbClr val="002060"/>
                </a:solidFill>
                <a:latin typeface="Times New Roman" pitchFamily="18" charset="0"/>
                <a:cs typeface="Times New Roman" pitchFamily="18" charset="0"/>
              </a:rPr>
              <a:t> </a:t>
            </a:r>
            <a:r>
              <a:rPr lang="ru-RU" sz="1800" dirty="0" err="1">
                <a:solidFill>
                  <a:srgbClr val="002060"/>
                </a:solidFill>
                <a:latin typeface="Times New Roman" pitchFamily="18" charset="0"/>
                <a:cs typeface="Times New Roman" pitchFamily="18" charset="0"/>
              </a:rPr>
              <a:t>қорқынышы</a:t>
            </a:r>
            <a:r>
              <a:rPr lang="ru-RU" sz="1800" dirty="0">
                <a:solidFill>
                  <a:srgbClr val="002060"/>
                </a:solidFill>
                <a:latin typeface="Times New Roman" pitchFamily="18" charset="0"/>
                <a:cs typeface="Times New Roman" pitchFamily="18" charset="0"/>
              </a:rPr>
              <a:t>- </a:t>
            </a:r>
            <a:r>
              <a:rPr lang="ru-RU" sz="1800" dirty="0" err="1">
                <a:solidFill>
                  <a:srgbClr val="002060"/>
                </a:solidFill>
                <a:latin typeface="Times New Roman" pitchFamily="18" charset="0"/>
                <a:cs typeface="Times New Roman" pitchFamily="18" charset="0"/>
              </a:rPr>
              <a:t>сабақты</a:t>
            </a:r>
            <a:r>
              <a:rPr lang="ru-RU" sz="1800" dirty="0">
                <a:solidFill>
                  <a:srgbClr val="002060"/>
                </a:solidFill>
                <a:latin typeface="Times New Roman" pitchFamily="18" charset="0"/>
                <a:cs typeface="Times New Roman" pitchFamily="18" charset="0"/>
              </a:rPr>
              <a:t> </a:t>
            </a:r>
            <a:r>
              <a:rPr lang="ru-RU" sz="1800" dirty="0" err="1">
                <a:solidFill>
                  <a:srgbClr val="002060"/>
                </a:solidFill>
                <a:latin typeface="Times New Roman" pitchFamily="18" charset="0"/>
                <a:cs typeface="Times New Roman" pitchFamily="18" charset="0"/>
              </a:rPr>
              <a:t>нашар</a:t>
            </a:r>
            <a:r>
              <a:rPr lang="ru-RU" sz="1800" dirty="0">
                <a:solidFill>
                  <a:srgbClr val="002060"/>
                </a:solidFill>
                <a:latin typeface="Times New Roman" pitchFamily="18" charset="0"/>
                <a:cs typeface="Times New Roman" pitchFamily="18" charset="0"/>
              </a:rPr>
              <a:t> </a:t>
            </a:r>
            <a:r>
              <a:rPr lang="ru-RU" sz="1800" dirty="0" err="1">
                <a:solidFill>
                  <a:srgbClr val="002060"/>
                </a:solidFill>
                <a:latin typeface="Times New Roman" pitchFamily="18" charset="0"/>
                <a:cs typeface="Times New Roman" pitchFamily="18" charset="0"/>
              </a:rPr>
              <a:t>оқитын</a:t>
            </a:r>
            <a:r>
              <a:rPr lang="ru-RU" sz="1800" dirty="0">
                <a:solidFill>
                  <a:srgbClr val="002060"/>
                </a:solidFill>
                <a:latin typeface="Times New Roman" pitchFamily="18" charset="0"/>
                <a:cs typeface="Times New Roman" pitchFamily="18" charset="0"/>
              </a:rPr>
              <a:t> </a:t>
            </a:r>
            <a:r>
              <a:rPr lang="ru-RU" sz="1800" dirty="0" err="1">
                <a:solidFill>
                  <a:srgbClr val="002060"/>
                </a:solidFill>
                <a:latin typeface="Times New Roman" pitchFamily="18" charset="0"/>
                <a:cs typeface="Times New Roman" pitchFamily="18" charset="0"/>
              </a:rPr>
              <a:t>т.б</a:t>
            </a:r>
            <a:r>
              <a:rPr lang="ru-RU" sz="1800" dirty="0">
                <a:solidFill>
                  <a:srgbClr val="002060"/>
                </a:solidFill>
                <a:latin typeface="Times New Roman" pitchFamily="18" charset="0"/>
                <a:cs typeface="Times New Roman" pitchFamily="18" charset="0"/>
              </a:rPr>
              <a:t>.</a:t>
            </a:r>
          </a:p>
          <a:p>
            <a:pPr lvl="0" algn="ctr"/>
            <a:r>
              <a:rPr lang="ru-RU" sz="1800" dirty="0" err="1">
                <a:solidFill>
                  <a:srgbClr val="002060"/>
                </a:solidFill>
                <a:latin typeface="Times New Roman" pitchFamily="18" charset="0"/>
                <a:cs typeface="Times New Roman" pitchFamily="18" charset="0"/>
              </a:rPr>
              <a:t>Ауыратындар</a:t>
            </a:r>
            <a:r>
              <a:rPr lang="ru-RU" sz="1800" dirty="0">
                <a:solidFill>
                  <a:srgbClr val="002060"/>
                </a:solidFill>
                <a:latin typeface="Times New Roman" pitchFamily="18" charset="0"/>
                <a:cs typeface="Times New Roman" pitchFamily="18" charset="0"/>
              </a:rPr>
              <a:t>- </a:t>
            </a:r>
            <a:r>
              <a:rPr lang="ru-RU" sz="1800" dirty="0" err="1">
                <a:solidFill>
                  <a:srgbClr val="002060"/>
                </a:solidFill>
                <a:latin typeface="Times New Roman" pitchFamily="18" charset="0"/>
                <a:cs typeface="Times New Roman" pitchFamily="18" charset="0"/>
              </a:rPr>
              <a:t>кекеш</a:t>
            </a:r>
            <a:r>
              <a:rPr lang="ru-RU" sz="1800" dirty="0">
                <a:solidFill>
                  <a:srgbClr val="002060"/>
                </a:solidFill>
                <a:latin typeface="Times New Roman" pitchFamily="18" charset="0"/>
                <a:cs typeface="Times New Roman" pitchFamily="18" charset="0"/>
              </a:rPr>
              <a:t>, </a:t>
            </a:r>
            <a:r>
              <a:rPr lang="ru-RU" sz="1800" dirty="0" err="1">
                <a:solidFill>
                  <a:srgbClr val="002060"/>
                </a:solidFill>
                <a:latin typeface="Times New Roman" pitchFamily="18" charset="0"/>
                <a:cs typeface="Times New Roman" pitchFamily="18" charset="0"/>
              </a:rPr>
              <a:t>дислалия</a:t>
            </a:r>
            <a:r>
              <a:rPr lang="ru-RU" sz="1800" dirty="0">
                <a:solidFill>
                  <a:srgbClr val="002060"/>
                </a:solidFill>
                <a:latin typeface="Times New Roman" pitchFamily="18" charset="0"/>
                <a:cs typeface="Times New Roman" pitchFamily="18" charset="0"/>
              </a:rPr>
              <a:t> </a:t>
            </a:r>
            <a:r>
              <a:rPr lang="ru-RU" sz="1800" dirty="0" err="1">
                <a:solidFill>
                  <a:srgbClr val="002060"/>
                </a:solidFill>
                <a:latin typeface="Times New Roman" pitchFamily="18" charset="0"/>
                <a:cs typeface="Times New Roman" pitchFamily="18" charset="0"/>
              </a:rPr>
              <a:t>т.б</a:t>
            </a:r>
            <a:r>
              <a:rPr lang="ru-RU" sz="1800" dirty="0">
                <a:solidFill>
                  <a:srgbClr val="002060"/>
                </a:solidFill>
                <a:latin typeface="Times New Roman" pitchFamily="18" charset="0"/>
                <a:cs typeface="Times New Roman" pitchFamily="18" charset="0"/>
              </a:rPr>
              <a:t>.</a:t>
            </a:r>
          </a:p>
          <a:p>
            <a:pPr lvl="0" algn="ctr"/>
            <a:r>
              <a:rPr lang="ru-RU" sz="1800" dirty="0" err="1">
                <a:solidFill>
                  <a:srgbClr val="002060"/>
                </a:solidFill>
                <a:latin typeface="Times New Roman" pitchFamily="18" charset="0"/>
                <a:cs typeface="Times New Roman" pitchFamily="18" charset="0"/>
              </a:rPr>
              <a:t>Жаңадан</a:t>
            </a:r>
            <a:r>
              <a:rPr lang="ru-RU" sz="1800" dirty="0">
                <a:solidFill>
                  <a:srgbClr val="002060"/>
                </a:solidFill>
                <a:latin typeface="Times New Roman" pitchFamily="18" charset="0"/>
                <a:cs typeface="Times New Roman" pitchFamily="18" charset="0"/>
              </a:rPr>
              <a:t> </a:t>
            </a:r>
            <a:r>
              <a:rPr lang="ru-RU" sz="1800" dirty="0" err="1">
                <a:solidFill>
                  <a:srgbClr val="002060"/>
                </a:solidFill>
                <a:latin typeface="Times New Roman" pitchFamily="18" charset="0"/>
                <a:cs typeface="Times New Roman" pitchFamily="18" charset="0"/>
              </a:rPr>
              <a:t>келген</a:t>
            </a:r>
            <a:r>
              <a:rPr lang="ru-RU" sz="1800" dirty="0">
                <a:solidFill>
                  <a:srgbClr val="002060"/>
                </a:solidFill>
                <a:latin typeface="Times New Roman" pitchFamily="18" charset="0"/>
                <a:cs typeface="Times New Roman" pitchFamily="18" charset="0"/>
              </a:rPr>
              <a:t> </a:t>
            </a:r>
            <a:r>
              <a:rPr lang="ru-RU" sz="1800" dirty="0" err="1">
                <a:solidFill>
                  <a:srgbClr val="002060"/>
                </a:solidFill>
                <a:latin typeface="Times New Roman" pitchFamily="18" charset="0"/>
                <a:cs typeface="Times New Roman" pitchFamily="18" charset="0"/>
              </a:rPr>
              <a:t>балалар</a:t>
            </a:r>
            <a:r>
              <a:rPr lang="ru-RU" sz="1800" dirty="0">
                <a:solidFill>
                  <a:srgbClr val="002060"/>
                </a:solidFill>
                <a:latin typeface="Times New Roman" pitchFamily="18" charset="0"/>
                <a:cs typeface="Times New Roman" pitchFamily="18" charset="0"/>
              </a:rPr>
              <a:t>.</a:t>
            </a:r>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97"/>
        <p:cNvGrpSpPr/>
        <p:nvPr/>
      </p:nvGrpSpPr>
      <p:grpSpPr>
        <a:xfrm>
          <a:off x="0" y="0"/>
          <a:ext cx="0" cy="0"/>
          <a:chOff x="0" y="0"/>
          <a:chExt cx="0" cy="0"/>
        </a:xfrm>
      </p:grpSpPr>
      <p:sp>
        <p:nvSpPr>
          <p:cNvPr id="202" name="Google Shape;202;p22">
            <a:hlinkClick r:id="" action="ppaction://hlinkshowjump?jump=nextslide"/>
          </p:cNvPr>
          <p:cNvSpPr/>
          <p:nvPr/>
        </p:nvSpPr>
        <p:spPr>
          <a:xfrm>
            <a:off x="8244408" y="2708920"/>
            <a:ext cx="899592" cy="1080120"/>
          </a:xfrm>
          <a:prstGeom prst="rightArrow">
            <a:avLst>
              <a:gd name="adj1" fmla="val 50000"/>
              <a:gd name="adj2" fmla="val 50000"/>
            </a:avLst>
          </a:prstGeom>
          <a:blipFill rotWithShape="1">
            <a:blip r:embed="rId4">
              <a:alphaModFix/>
            </a:blip>
            <a:stretch>
              <a:fillRect/>
            </a:stretch>
          </a:blipFill>
          <a:ln w="15875"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Libre Franklin"/>
              <a:buNone/>
            </a:pPr>
            <a:endParaRPr sz="1800" b="0" i="0" u="none" strike="noStrike" cap="none">
              <a:solidFill>
                <a:schemeClr val="lt1"/>
              </a:solidFill>
              <a:latin typeface="Libre Franklin"/>
              <a:ea typeface="Libre Franklin"/>
              <a:cs typeface="Libre Franklin"/>
              <a:sym typeface="Libre Franklin"/>
            </a:endParaRPr>
          </a:p>
        </p:txBody>
      </p:sp>
      <p:sp>
        <p:nvSpPr>
          <p:cNvPr id="203" name="Google Shape;203;p22">
            <a:hlinkClick r:id="" action="ppaction://hlinkshowjump?jump=previousslide"/>
          </p:cNvPr>
          <p:cNvSpPr/>
          <p:nvPr/>
        </p:nvSpPr>
        <p:spPr>
          <a:xfrm rot="10800000">
            <a:off x="0" y="2708920"/>
            <a:ext cx="899592" cy="1080120"/>
          </a:xfrm>
          <a:prstGeom prst="rightArrow">
            <a:avLst>
              <a:gd name="adj1" fmla="val 50000"/>
              <a:gd name="adj2" fmla="val 50000"/>
            </a:avLst>
          </a:prstGeom>
          <a:blipFill rotWithShape="1">
            <a:blip r:embed="rId4">
              <a:alphaModFix/>
            </a:blip>
            <a:stretch>
              <a:fillRect/>
            </a:stretch>
          </a:blipFill>
          <a:ln w="15875"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Libre Franklin"/>
              <a:buNone/>
            </a:pPr>
            <a:endParaRPr sz="1800" b="0" i="0" u="none" strike="noStrike" cap="none">
              <a:solidFill>
                <a:schemeClr val="lt1"/>
              </a:solidFill>
              <a:latin typeface="Libre Franklin"/>
              <a:ea typeface="Libre Franklin"/>
              <a:cs typeface="Libre Franklin"/>
              <a:sym typeface="Libre Franklin"/>
            </a:endParaRPr>
          </a:p>
        </p:txBody>
      </p:sp>
      <p:sp>
        <p:nvSpPr>
          <p:cNvPr id="4" name="Прямоугольник 3"/>
          <p:cNvSpPr/>
          <p:nvPr/>
        </p:nvSpPr>
        <p:spPr>
          <a:xfrm>
            <a:off x="1181437" y="1205713"/>
            <a:ext cx="6781126" cy="3170099"/>
          </a:xfrm>
          <a:prstGeom prst="rect">
            <a:avLst/>
          </a:prstGeom>
        </p:spPr>
        <p:txBody>
          <a:bodyPr wrap="square">
            <a:spAutoFit/>
          </a:bodyPr>
          <a:lstStyle/>
          <a:p>
            <a:pPr algn="ctr"/>
            <a:r>
              <a:rPr lang="ru-RU" sz="2400" b="1" i="1" dirty="0" err="1">
                <a:solidFill>
                  <a:srgbClr val="002060"/>
                </a:solidFill>
                <a:latin typeface="Times New Roman" pitchFamily="18" charset="0"/>
                <a:cs typeface="Times New Roman" pitchFamily="18" charset="0"/>
              </a:rPr>
              <a:t>Буллингті</a:t>
            </a:r>
            <a:r>
              <a:rPr lang="ru-RU" sz="2400" b="1" i="1" dirty="0">
                <a:solidFill>
                  <a:srgbClr val="002060"/>
                </a:solidFill>
                <a:latin typeface="Times New Roman" pitchFamily="18" charset="0"/>
                <a:cs typeface="Times New Roman" pitchFamily="18" charset="0"/>
              </a:rPr>
              <a:t> </a:t>
            </a:r>
            <a:r>
              <a:rPr lang="ru-RU" sz="2400" b="1" i="1" dirty="0" err="1">
                <a:solidFill>
                  <a:srgbClr val="002060"/>
                </a:solidFill>
                <a:latin typeface="Times New Roman" pitchFamily="18" charset="0"/>
                <a:cs typeface="Times New Roman" pitchFamily="18" charset="0"/>
              </a:rPr>
              <a:t>айыру</a:t>
            </a:r>
            <a:r>
              <a:rPr lang="ru-RU" sz="2400" b="1" i="1" dirty="0">
                <a:solidFill>
                  <a:srgbClr val="002060"/>
                </a:solidFill>
                <a:latin typeface="Times New Roman" pitchFamily="18" charset="0"/>
                <a:cs typeface="Times New Roman" pitchFamily="18" charset="0"/>
              </a:rPr>
              <a:t> </a:t>
            </a:r>
            <a:r>
              <a:rPr lang="ru-RU" sz="2400" b="1" i="1" dirty="0" err="1">
                <a:solidFill>
                  <a:srgbClr val="002060"/>
                </a:solidFill>
                <a:latin typeface="Times New Roman" pitchFamily="18" charset="0"/>
                <a:cs typeface="Times New Roman" pitchFamily="18" charset="0"/>
              </a:rPr>
              <a:t>белгісі</a:t>
            </a:r>
            <a:r>
              <a:rPr lang="ru-RU" sz="2400" b="1" i="1" dirty="0" smtClean="0">
                <a:solidFill>
                  <a:srgbClr val="002060"/>
                </a:solidFill>
                <a:latin typeface="Times New Roman" pitchFamily="18" charset="0"/>
                <a:cs typeface="Times New Roman" pitchFamily="18" charset="0"/>
              </a:rPr>
              <a:t>:</a:t>
            </a:r>
          </a:p>
          <a:p>
            <a:pPr algn="ctr"/>
            <a:endParaRPr lang="ru-RU" dirty="0">
              <a:solidFill>
                <a:srgbClr val="002060"/>
              </a:solidFill>
              <a:latin typeface="Times New Roman" pitchFamily="18" charset="0"/>
              <a:cs typeface="Times New Roman" pitchFamily="18" charset="0"/>
            </a:endParaRPr>
          </a:p>
          <a:p>
            <a:pPr lvl="0" algn="ctr"/>
            <a:r>
              <a:rPr lang="ru-RU" sz="1800" dirty="0" err="1">
                <a:solidFill>
                  <a:srgbClr val="7030A0"/>
                </a:solidFill>
                <a:latin typeface="Times New Roman" pitchFamily="18" charset="0"/>
                <a:cs typeface="Times New Roman" pitchFamily="18" charset="0"/>
              </a:rPr>
              <a:t>Мектепке</a:t>
            </a:r>
            <a:r>
              <a:rPr lang="kk-KZ" sz="1800" dirty="0">
                <a:solidFill>
                  <a:srgbClr val="7030A0"/>
                </a:solidFill>
                <a:latin typeface="Times New Roman" pitchFamily="18" charset="0"/>
                <a:cs typeface="Times New Roman" pitchFamily="18" charset="0"/>
              </a:rPr>
              <a:t> немесе оқу орнына</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барғысы</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келмейді</a:t>
            </a:r>
            <a:r>
              <a:rPr lang="ru-RU" sz="1800" dirty="0">
                <a:solidFill>
                  <a:srgbClr val="7030A0"/>
                </a:solidFill>
                <a:latin typeface="Times New Roman" pitchFamily="18" charset="0"/>
                <a:cs typeface="Times New Roman" pitchFamily="18" charset="0"/>
              </a:rPr>
              <a:t>;</a:t>
            </a:r>
          </a:p>
          <a:p>
            <a:pPr lvl="0" algn="ctr"/>
            <a:r>
              <a:rPr lang="ru-RU" sz="1800" dirty="0" err="1">
                <a:solidFill>
                  <a:srgbClr val="7030A0"/>
                </a:solidFill>
                <a:latin typeface="Times New Roman" pitchFamily="18" charset="0"/>
                <a:cs typeface="Times New Roman" pitchFamily="18" charset="0"/>
              </a:rPr>
              <a:t>Мектептен</a:t>
            </a:r>
            <a:r>
              <a:rPr lang="kk-KZ" sz="1800" dirty="0">
                <a:solidFill>
                  <a:srgbClr val="7030A0"/>
                </a:solidFill>
                <a:latin typeface="Times New Roman" pitchFamily="18" charset="0"/>
                <a:cs typeface="Times New Roman" pitchFamily="18" charset="0"/>
              </a:rPr>
              <a:t> немесе оқу орнынан</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көңіл</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күйі</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түсіп</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келеді</a:t>
            </a:r>
            <a:r>
              <a:rPr lang="ru-RU" sz="1800" dirty="0">
                <a:solidFill>
                  <a:srgbClr val="7030A0"/>
                </a:solidFill>
                <a:latin typeface="Times New Roman" pitchFamily="18" charset="0"/>
                <a:cs typeface="Times New Roman" pitchFamily="18" charset="0"/>
              </a:rPr>
              <a:t>;</a:t>
            </a:r>
          </a:p>
          <a:p>
            <a:pPr lvl="0" algn="ctr"/>
            <a:r>
              <a:rPr lang="ru-RU" sz="1800" dirty="0" err="1">
                <a:solidFill>
                  <a:srgbClr val="7030A0"/>
                </a:solidFill>
                <a:latin typeface="Times New Roman" pitchFamily="18" charset="0"/>
                <a:cs typeface="Times New Roman" pitchFamily="18" charset="0"/>
              </a:rPr>
              <a:t>Себепсіз</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жылау</a:t>
            </a:r>
            <a:r>
              <a:rPr lang="ru-RU" sz="1800" dirty="0">
                <a:solidFill>
                  <a:srgbClr val="7030A0"/>
                </a:solidFill>
                <a:latin typeface="Times New Roman" pitchFamily="18" charset="0"/>
                <a:cs typeface="Times New Roman" pitchFamily="18" charset="0"/>
              </a:rPr>
              <a:t>;</a:t>
            </a:r>
          </a:p>
          <a:p>
            <a:pPr lvl="0" algn="ctr"/>
            <a:r>
              <a:rPr lang="ru-RU" sz="1800" dirty="0" err="1">
                <a:solidFill>
                  <a:srgbClr val="7030A0"/>
                </a:solidFill>
                <a:latin typeface="Times New Roman" pitchFamily="18" charset="0"/>
                <a:cs typeface="Times New Roman" pitchFamily="18" charset="0"/>
              </a:rPr>
              <a:t>Сыныптастары</a:t>
            </a:r>
            <a:r>
              <a:rPr lang="kk-KZ" sz="1800" dirty="0">
                <a:solidFill>
                  <a:srgbClr val="7030A0"/>
                </a:solidFill>
                <a:latin typeface="Times New Roman" pitchFamily="18" charset="0"/>
                <a:cs typeface="Times New Roman" pitchFamily="18" charset="0"/>
              </a:rPr>
              <a:t> немесе топтағылар</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туралы</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ештене</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айтпайды</a:t>
            </a:r>
            <a:r>
              <a:rPr lang="ru-RU" sz="1800" dirty="0">
                <a:solidFill>
                  <a:srgbClr val="7030A0"/>
                </a:solidFill>
                <a:latin typeface="Times New Roman" pitchFamily="18" charset="0"/>
                <a:cs typeface="Times New Roman" pitchFamily="18" charset="0"/>
              </a:rPr>
              <a:t>;</a:t>
            </a:r>
          </a:p>
          <a:p>
            <a:pPr lvl="0" algn="ctr"/>
            <a:r>
              <a:rPr lang="ru-RU" sz="1800" dirty="0" err="1">
                <a:solidFill>
                  <a:srgbClr val="7030A0"/>
                </a:solidFill>
                <a:latin typeface="Times New Roman" pitchFamily="18" charset="0"/>
                <a:cs typeface="Times New Roman" pitchFamily="18" charset="0"/>
              </a:rPr>
              <a:t>Сыныптастарының</a:t>
            </a:r>
            <a:r>
              <a:rPr lang="ru-RU" sz="1800" dirty="0">
                <a:solidFill>
                  <a:srgbClr val="7030A0"/>
                </a:solidFill>
                <a:latin typeface="Times New Roman" pitchFamily="18" charset="0"/>
                <a:cs typeface="Times New Roman" pitchFamily="18" charset="0"/>
              </a:rPr>
              <a:t> </a:t>
            </a:r>
            <a:r>
              <a:rPr lang="kk-KZ" sz="1800" dirty="0">
                <a:solidFill>
                  <a:srgbClr val="7030A0"/>
                </a:solidFill>
                <a:latin typeface="Times New Roman" pitchFamily="18" charset="0"/>
                <a:cs typeface="Times New Roman" pitchFamily="18" charset="0"/>
              </a:rPr>
              <a:t>немесе топтағылардың </a:t>
            </a:r>
            <a:r>
              <a:rPr lang="ru-RU" sz="1800" dirty="0" err="1">
                <a:solidFill>
                  <a:srgbClr val="7030A0"/>
                </a:solidFill>
                <a:latin typeface="Times New Roman" pitchFamily="18" charset="0"/>
                <a:cs typeface="Times New Roman" pitchFamily="18" charset="0"/>
              </a:rPr>
              <a:t>үйіне</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туған</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күн</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кештеріне</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бармайды</a:t>
            </a:r>
            <a:r>
              <a:rPr lang="ru-RU" sz="1800" dirty="0">
                <a:solidFill>
                  <a:srgbClr val="7030A0"/>
                </a:solidFill>
                <a:latin typeface="Times New Roman" pitchFamily="18" charset="0"/>
                <a:cs typeface="Times New Roman" pitchFamily="18" charset="0"/>
              </a:rPr>
              <a:t>;</a:t>
            </a:r>
          </a:p>
          <a:p>
            <a:pPr lvl="0" algn="ctr"/>
            <a:r>
              <a:rPr lang="ru-RU" sz="1800" dirty="0" err="1">
                <a:solidFill>
                  <a:srgbClr val="7030A0"/>
                </a:solidFill>
                <a:latin typeface="Times New Roman" pitchFamily="18" charset="0"/>
                <a:cs typeface="Times New Roman" pitchFamily="18" charset="0"/>
              </a:rPr>
              <a:t>Көп</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ауырады</a:t>
            </a:r>
            <a:r>
              <a:rPr lang="ru-RU" sz="1800" dirty="0">
                <a:solidFill>
                  <a:srgbClr val="7030A0"/>
                </a:solidFill>
                <a:latin typeface="Times New Roman" pitchFamily="18" charset="0"/>
                <a:cs typeface="Times New Roman" pitchFamily="18" charset="0"/>
              </a:rPr>
              <a:t>;</a:t>
            </a:r>
          </a:p>
          <a:p>
            <a:pPr lvl="0" algn="ctr"/>
            <a:r>
              <a:rPr lang="ru-RU" sz="1800" dirty="0" err="1">
                <a:solidFill>
                  <a:srgbClr val="7030A0"/>
                </a:solidFill>
                <a:latin typeface="Times New Roman" pitchFamily="18" charset="0"/>
                <a:cs typeface="Times New Roman" pitchFamily="18" charset="0"/>
              </a:rPr>
              <a:t>Ақша</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көп</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сұрайды</a:t>
            </a:r>
            <a:endParaRPr lang="ru-RU" sz="1800" dirty="0">
              <a:solidFill>
                <a:srgbClr val="7030A0"/>
              </a:solidFill>
              <a:latin typeface="Times New Roman" pitchFamily="18" charset="0"/>
              <a:cs typeface="Times New Roman" pitchFamily="18" charset="0"/>
            </a:endParaRPr>
          </a:p>
          <a:p>
            <a:pPr lvl="0" algn="ctr"/>
            <a:r>
              <a:rPr lang="ru-RU" sz="1800" dirty="0" err="1">
                <a:solidFill>
                  <a:srgbClr val="7030A0"/>
                </a:solidFill>
                <a:latin typeface="Times New Roman" pitchFamily="18" charset="0"/>
                <a:cs typeface="Times New Roman" pitchFamily="18" charset="0"/>
              </a:rPr>
              <a:t>Көп</a:t>
            </a:r>
            <a:r>
              <a:rPr lang="ru-RU" sz="1800" dirty="0">
                <a:solidFill>
                  <a:srgbClr val="7030A0"/>
                </a:solidFill>
                <a:latin typeface="Times New Roman" pitchFamily="18" charset="0"/>
                <a:cs typeface="Times New Roman" pitchFamily="18" charset="0"/>
              </a:rPr>
              <a:t> </a:t>
            </a:r>
            <a:r>
              <a:rPr lang="ru-RU" sz="1800" dirty="0" err="1">
                <a:solidFill>
                  <a:srgbClr val="7030A0"/>
                </a:solidFill>
                <a:latin typeface="Times New Roman" pitchFamily="18" charset="0"/>
                <a:cs typeface="Times New Roman" pitchFamily="18" charset="0"/>
              </a:rPr>
              <a:t>сөйлемейді</a:t>
            </a:r>
            <a:r>
              <a:rPr lang="ru-RU" sz="1800" dirty="0">
                <a:solidFill>
                  <a:srgbClr val="7030A0"/>
                </a:solidFill>
                <a:latin typeface="Times New Roman" pitchFamily="18" charset="0"/>
                <a:cs typeface="Times New Roman" pitchFamily="18" charset="0"/>
              </a:rPr>
              <a:t>.</a:t>
            </a:r>
          </a:p>
        </p:txBody>
      </p:sp>
      <p:pic>
        <p:nvPicPr>
          <p:cNvPr id="5122"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81437" y="3999515"/>
            <a:ext cx="2505941" cy="14484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3"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66508" y="3999515"/>
            <a:ext cx="2008909" cy="14984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207"/>
        <p:cNvGrpSpPr/>
        <p:nvPr/>
      </p:nvGrpSpPr>
      <p:grpSpPr>
        <a:xfrm>
          <a:off x="0" y="0"/>
          <a:ext cx="0" cy="0"/>
          <a:chOff x="0" y="0"/>
          <a:chExt cx="0" cy="0"/>
        </a:xfrm>
      </p:grpSpPr>
      <p:sp>
        <p:nvSpPr>
          <p:cNvPr id="211" name="Google Shape;211;p23">
            <a:hlinkClick r:id="" action="ppaction://hlinkshowjump?jump=nextslide"/>
          </p:cNvPr>
          <p:cNvSpPr/>
          <p:nvPr/>
        </p:nvSpPr>
        <p:spPr>
          <a:xfrm>
            <a:off x="8244408" y="2708920"/>
            <a:ext cx="899592" cy="1080120"/>
          </a:xfrm>
          <a:prstGeom prst="rightArrow">
            <a:avLst>
              <a:gd name="adj1" fmla="val 50000"/>
              <a:gd name="adj2" fmla="val 50000"/>
            </a:avLst>
          </a:prstGeom>
          <a:blipFill rotWithShape="1">
            <a:blip r:embed="rId4">
              <a:alphaModFix/>
            </a:blip>
            <a:stretch>
              <a:fillRect/>
            </a:stretch>
          </a:blipFill>
          <a:ln w="15875"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Libre Franklin"/>
              <a:buNone/>
            </a:pPr>
            <a:endParaRPr sz="1800" b="0" i="0" u="none" strike="noStrike" cap="none">
              <a:solidFill>
                <a:schemeClr val="lt1"/>
              </a:solidFill>
              <a:latin typeface="Libre Franklin"/>
              <a:ea typeface="Libre Franklin"/>
              <a:cs typeface="Libre Franklin"/>
              <a:sym typeface="Libre Franklin"/>
            </a:endParaRPr>
          </a:p>
        </p:txBody>
      </p:sp>
      <p:sp>
        <p:nvSpPr>
          <p:cNvPr id="212" name="Google Shape;212;p23">
            <a:hlinkClick r:id="" action="ppaction://hlinkshowjump?jump=previousslide"/>
          </p:cNvPr>
          <p:cNvSpPr/>
          <p:nvPr/>
        </p:nvSpPr>
        <p:spPr>
          <a:xfrm rot="10800000">
            <a:off x="0" y="2708920"/>
            <a:ext cx="899592" cy="1080120"/>
          </a:xfrm>
          <a:prstGeom prst="rightArrow">
            <a:avLst>
              <a:gd name="adj1" fmla="val 50000"/>
              <a:gd name="adj2" fmla="val 50000"/>
            </a:avLst>
          </a:prstGeom>
          <a:blipFill rotWithShape="1">
            <a:blip r:embed="rId4">
              <a:alphaModFix/>
            </a:blip>
            <a:stretch>
              <a:fillRect/>
            </a:stretch>
          </a:blipFill>
          <a:ln w="15875"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Libre Franklin"/>
              <a:buNone/>
            </a:pPr>
            <a:endParaRPr sz="1800" b="0" i="0" u="none" strike="noStrike" cap="none">
              <a:solidFill>
                <a:schemeClr val="lt1"/>
              </a:solidFill>
              <a:latin typeface="Libre Franklin"/>
              <a:ea typeface="Libre Franklin"/>
              <a:cs typeface="Libre Franklin"/>
              <a:sym typeface="Libre Franklin"/>
            </a:endParaRPr>
          </a:p>
        </p:txBody>
      </p:sp>
      <p:sp>
        <p:nvSpPr>
          <p:cNvPr id="4" name="Прямоугольник 3"/>
          <p:cNvSpPr/>
          <p:nvPr/>
        </p:nvSpPr>
        <p:spPr>
          <a:xfrm>
            <a:off x="1497027" y="1648542"/>
            <a:ext cx="6125670" cy="2246769"/>
          </a:xfrm>
          <a:prstGeom prst="rect">
            <a:avLst/>
          </a:prstGeom>
        </p:spPr>
        <p:txBody>
          <a:bodyPr wrap="square">
            <a:spAutoFit/>
          </a:bodyPr>
          <a:lstStyle/>
          <a:p>
            <a:pPr algn="ctr"/>
            <a:r>
              <a:rPr lang="ru-RU" dirty="0"/>
              <a:t> </a:t>
            </a:r>
            <a:r>
              <a:rPr lang="ru-RU" sz="2000" b="1" dirty="0" err="1">
                <a:solidFill>
                  <a:srgbClr val="002060"/>
                </a:solidFill>
                <a:latin typeface="Times New Roman" pitchFamily="18" charset="0"/>
                <a:cs typeface="Times New Roman" pitchFamily="18" charset="0"/>
              </a:rPr>
              <a:t>Суицидтік</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әрекетті</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болдырмау</a:t>
            </a:r>
            <a:endParaRPr lang="ru-RU" sz="2000" dirty="0">
              <a:solidFill>
                <a:srgbClr val="002060"/>
              </a:solidFill>
              <a:latin typeface="Times New Roman" pitchFamily="18" charset="0"/>
              <a:cs typeface="Times New Roman" pitchFamily="18" charset="0"/>
            </a:endParaRPr>
          </a:p>
          <a:p>
            <a:pPr marL="342900" lvl="0" indent="-342900" algn="ctr">
              <a:buFont typeface="Wingdings" pitchFamily="2" charset="2"/>
              <a:buChar char="v"/>
            </a:pPr>
            <a:r>
              <a:rPr lang="ru-RU" sz="2000" dirty="0" err="1">
                <a:solidFill>
                  <a:srgbClr val="7030A0"/>
                </a:solidFill>
                <a:latin typeface="Times New Roman" pitchFamily="18" charset="0"/>
                <a:cs typeface="Times New Roman" pitchFamily="18" charset="0"/>
              </a:rPr>
              <a:t>П</a:t>
            </a:r>
            <a:r>
              <a:rPr lang="ru-RU" sz="2000" dirty="0" err="1" smtClean="0">
                <a:solidFill>
                  <a:srgbClr val="7030A0"/>
                </a:solidFill>
                <a:latin typeface="Times New Roman" pitchFamily="18" charset="0"/>
                <a:cs typeface="Times New Roman" pitchFamily="18" charset="0"/>
              </a:rPr>
              <a:t>сихологиялық</a:t>
            </a:r>
            <a:r>
              <a:rPr lang="ru-RU" sz="2000" dirty="0" smtClean="0">
                <a:solidFill>
                  <a:srgbClr val="7030A0"/>
                </a:solidFill>
                <a:latin typeface="Times New Roman" pitchFamily="18" charset="0"/>
                <a:cs typeface="Times New Roman" pitchFamily="18" charset="0"/>
              </a:rPr>
              <a:t> </a:t>
            </a:r>
            <a:r>
              <a:rPr lang="ru-RU" sz="2000" dirty="0">
                <a:solidFill>
                  <a:srgbClr val="7030A0"/>
                </a:solidFill>
                <a:latin typeface="Times New Roman" pitchFamily="18" charset="0"/>
                <a:cs typeface="Times New Roman" pitchFamily="18" charset="0"/>
              </a:rPr>
              <a:t> </a:t>
            </a:r>
            <a:r>
              <a:rPr lang="ru-RU" sz="2000" dirty="0" err="1">
                <a:solidFill>
                  <a:srgbClr val="7030A0"/>
                </a:solidFill>
                <a:latin typeface="Times New Roman" pitchFamily="18" charset="0"/>
                <a:cs typeface="Times New Roman" pitchFamily="18" charset="0"/>
              </a:rPr>
              <a:t>қозу</a:t>
            </a:r>
            <a:r>
              <a:rPr lang="ru-RU" sz="2000" dirty="0">
                <a:solidFill>
                  <a:srgbClr val="7030A0"/>
                </a:solidFill>
                <a:latin typeface="Times New Roman" pitchFamily="18" charset="0"/>
                <a:cs typeface="Times New Roman" pitchFamily="18" charset="0"/>
              </a:rPr>
              <a:t> </a:t>
            </a:r>
            <a:r>
              <a:rPr lang="ru-RU" sz="2000" dirty="0" err="1">
                <a:solidFill>
                  <a:srgbClr val="7030A0"/>
                </a:solidFill>
                <a:latin typeface="Times New Roman" pitchFamily="18" charset="0"/>
                <a:cs typeface="Times New Roman" pitchFamily="18" charset="0"/>
              </a:rPr>
              <a:t>күшін</a:t>
            </a:r>
            <a:r>
              <a:rPr lang="ru-RU" sz="2000" dirty="0">
                <a:solidFill>
                  <a:srgbClr val="7030A0"/>
                </a:solidFill>
                <a:latin typeface="Times New Roman" pitchFamily="18" charset="0"/>
                <a:cs typeface="Times New Roman" pitchFamily="18" charset="0"/>
              </a:rPr>
              <a:t> </a:t>
            </a:r>
            <a:r>
              <a:rPr lang="ru-RU" sz="2000" dirty="0" err="1">
                <a:solidFill>
                  <a:srgbClr val="7030A0"/>
                </a:solidFill>
                <a:latin typeface="Times New Roman" pitchFamily="18" charset="0"/>
                <a:cs typeface="Times New Roman" pitchFamily="18" charset="0"/>
              </a:rPr>
              <a:t>бәсеңдету</a:t>
            </a:r>
            <a:r>
              <a:rPr lang="ru-RU" sz="2000" dirty="0">
                <a:solidFill>
                  <a:srgbClr val="7030A0"/>
                </a:solidFill>
                <a:latin typeface="Times New Roman" pitchFamily="18" charset="0"/>
                <a:cs typeface="Times New Roman" pitchFamily="18" charset="0"/>
              </a:rPr>
              <a:t>;</a:t>
            </a:r>
          </a:p>
          <a:p>
            <a:pPr marL="342900" lvl="0" indent="-342900" algn="ctr">
              <a:buFont typeface="Wingdings" pitchFamily="2" charset="2"/>
              <a:buChar char="v"/>
            </a:pPr>
            <a:r>
              <a:rPr lang="ru-RU" sz="2000" dirty="0" err="1">
                <a:solidFill>
                  <a:srgbClr val="7030A0"/>
                </a:solidFill>
                <a:latin typeface="Times New Roman" pitchFamily="18" charset="0"/>
                <a:cs typeface="Times New Roman" pitchFamily="18" charset="0"/>
              </a:rPr>
              <a:t>суицидтік</a:t>
            </a:r>
            <a:r>
              <a:rPr lang="ru-RU" sz="2000" dirty="0">
                <a:solidFill>
                  <a:srgbClr val="7030A0"/>
                </a:solidFill>
                <a:latin typeface="Times New Roman" pitchFamily="18" charset="0"/>
                <a:cs typeface="Times New Roman" pitchFamily="18" charset="0"/>
              </a:rPr>
              <a:t> </a:t>
            </a:r>
            <a:r>
              <a:rPr lang="ru-RU" sz="2000" dirty="0" err="1">
                <a:solidFill>
                  <a:srgbClr val="7030A0"/>
                </a:solidFill>
                <a:latin typeface="Times New Roman" pitchFamily="18" charset="0"/>
                <a:cs typeface="Times New Roman" pitchFamily="18" charset="0"/>
              </a:rPr>
              <a:t>әрекетке</a:t>
            </a:r>
            <a:r>
              <a:rPr lang="ru-RU" sz="2000" dirty="0">
                <a:solidFill>
                  <a:srgbClr val="7030A0"/>
                </a:solidFill>
                <a:latin typeface="Times New Roman" pitchFamily="18" charset="0"/>
                <a:cs typeface="Times New Roman" pitchFamily="18" charset="0"/>
              </a:rPr>
              <a:t> </a:t>
            </a:r>
            <a:r>
              <a:rPr lang="ru-RU" sz="2000" dirty="0" err="1">
                <a:solidFill>
                  <a:srgbClr val="7030A0"/>
                </a:solidFill>
                <a:latin typeface="Times New Roman" pitchFamily="18" charset="0"/>
                <a:cs typeface="Times New Roman" pitchFamily="18" charset="0"/>
              </a:rPr>
              <a:t>итермелеген</a:t>
            </a:r>
            <a:r>
              <a:rPr lang="ru-RU" sz="2000" dirty="0">
                <a:solidFill>
                  <a:srgbClr val="7030A0"/>
                </a:solidFill>
                <a:latin typeface="Times New Roman" pitchFamily="18" charset="0"/>
                <a:cs typeface="Times New Roman" pitchFamily="18" charset="0"/>
              </a:rPr>
              <a:t> </a:t>
            </a:r>
            <a:r>
              <a:rPr lang="ru-RU" sz="2000" dirty="0" err="1">
                <a:solidFill>
                  <a:srgbClr val="7030A0"/>
                </a:solidFill>
                <a:latin typeface="Times New Roman" pitchFamily="18" charset="0"/>
                <a:cs typeface="Times New Roman" pitchFamily="18" charset="0"/>
              </a:rPr>
              <a:t>себепке</a:t>
            </a:r>
            <a:r>
              <a:rPr lang="ru-RU" sz="2000" dirty="0">
                <a:solidFill>
                  <a:srgbClr val="7030A0"/>
                </a:solidFill>
                <a:latin typeface="Times New Roman" pitchFamily="18" charset="0"/>
                <a:cs typeface="Times New Roman" pitchFamily="18" charset="0"/>
              </a:rPr>
              <a:t> </a:t>
            </a:r>
            <a:r>
              <a:rPr lang="ru-RU" sz="2000" dirty="0" err="1">
                <a:solidFill>
                  <a:srgbClr val="7030A0"/>
                </a:solidFill>
                <a:latin typeface="Times New Roman" pitchFamily="18" charset="0"/>
                <a:cs typeface="Times New Roman" pitchFamily="18" charset="0"/>
              </a:rPr>
              <a:t>психологиялық</a:t>
            </a:r>
            <a:r>
              <a:rPr lang="ru-RU" sz="2000" dirty="0">
                <a:solidFill>
                  <a:srgbClr val="7030A0"/>
                </a:solidFill>
                <a:latin typeface="Times New Roman" pitchFamily="18" charset="0"/>
                <a:cs typeface="Times New Roman" pitchFamily="18" charset="0"/>
              </a:rPr>
              <a:t> </a:t>
            </a:r>
            <a:r>
              <a:rPr lang="ru-RU" sz="2000" dirty="0" err="1">
                <a:solidFill>
                  <a:srgbClr val="7030A0"/>
                </a:solidFill>
                <a:latin typeface="Times New Roman" pitchFamily="18" charset="0"/>
                <a:cs typeface="Times New Roman" pitchFamily="18" charset="0"/>
              </a:rPr>
              <a:t>байлану</a:t>
            </a:r>
            <a:r>
              <a:rPr lang="ru-RU" sz="2000" dirty="0">
                <a:solidFill>
                  <a:srgbClr val="7030A0"/>
                </a:solidFill>
                <a:latin typeface="Times New Roman" pitchFamily="18" charset="0"/>
                <a:cs typeface="Times New Roman" pitchFamily="18" charset="0"/>
              </a:rPr>
              <a:t> </a:t>
            </a:r>
            <a:r>
              <a:rPr lang="ru-RU" sz="2000" dirty="0" err="1">
                <a:solidFill>
                  <a:srgbClr val="7030A0"/>
                </a:solidFill>
                <a:latin typeface="Times New Roman" pitchFamily="18" charset="0"/>
                <a:cs typeface="Times New Roman" pitchFamily="18" charset="0"/>
              </a:rPr>
              <a:t>дәрежесін</a:t>
            </a:r>
            <a:r>
              <a:rPr lang="ru-RU" sz="2000" dirty="0">
                <a:solidFill>
                  <a:srgbClr val="7030A0"/>
                </a:solidFill>
                <a:latin typeface="Times New Roman" pitchFamily="18" charset="0"/>
                <a:cs typeface="Times New Roman" pitchFamily="18" charset="0"/>
              </a:rPr>
              <a:t> </a:t>
            </a:r>
            <a:r>
              <a:rPr lang="ru-RU" sz="2000" dirty="0" err="1">
                <a:solidFill>
                  <a:srgbClr val="7030A0"/>
                </a:solidFill>
                <a:latin typeface="Times New Roman" pitchFamily="18" charset="0"/>
                <a:cs typeface="Times New Roman" pitchFamily="18" charset="0"/>
              </a:rPr>
              <a:t>азайту</a:t>
            </a:r>
            <a:r>
              <a:rPr lang="ru-RU" sz="2000" dirty="0">
                <a:solidFill>
                  <a:srgbClr val="7030A0"/>
                </a:solidFill>
                <a:latin typeface="Times New Roman" pitchFamily="18" charset="0"/>
                <a:cs typeface="Times New Roman" pitchFamily="18" charset="0"/>
              </a:rPr>
              <a:t>;</a:t>
            </a:r>
          </a:p>
          <a:p>
            <a:pPr marL="342900" lvl="0" indent="-342900" algn="ctr">
              <a:buFont typeface="Wingdings" pitchFamily="2" charset="2"/>
              <a:buChar char="v"/>
            </a:pPr>
            <a:r>
              <a:rPr lang="ru-RU" sz="2000" dirty="0" err="1">
                <a:solidFill>
                  <a:srgbClr val="7030A0"/>
                </a:solidFill>
                <a:latin typeface="Times New Roman" pitchFamily="18" charset="0"/>
                <a:cs typeface="Times New Roman" pitchFamily="18" charset="0"/>
              </a:rPr>
              <a:t>әрекетті</a:t>
            </a:r>
            <a:r>
              <a:rPr lang="ru-RU" sz="2000" dirty="0">
                <a:solidFill>
                  <a:srgbClr val="7030A0"/>
                </a:solidFill>
                <a:latin typeface="Times New Roman" pitchFamily="18" charset="0"/>
                <a:cs typeface="Times New Roman" pitchFamily="18" charset="0"/>
              </a:rPr>
              <a:t> </a:t>
            </a:r>
            <a:r>
              <a:rPr lang="ru-RU" sz="2000" dirty="0" err="1">
                <a:solidFill>
                  <a:srgbClr val="7030A0"/>
                </a:solidFill>
                <a:latin typeface="Times New Roman" pitchFamily="18" charset="0"/>
                <a:cs typeface="Times New Roman" pitchFamily="18" charset="0"/>
              </a:rPr>
              <a:t>алмастыру</a:t>
            </a:r>
            <a:r>
              <a:rPr lang="ru-RU" sz="2000" dirty="0">
                <a:solidFill>
                  <a:srgbClr val="7030A0"/>
                </a:solidFill>
                <a:latin typeface="Times New Roman" pitchFamily="18" charset="0"/>
                <a:cs typeface="Times New Roman" pitchFamily="18" charset="0"/>
              </a:rPr>
              <a:t> </a:t>
            </a:r>
            <a:r>
              <a:rPr lang="ru-RU" sz="2000" dirty="0" err="1">
                <a:solidFill>
                  <a:srgbClr val="7030A0"/>
                </a:solidFill>
                <a:latin typeface="Times New Roman" pitchFamily="18" charset="0"/>
                <a:cs typeface="Times New Roman" pitchFamily="18" charset="0"/>
              </a:rPr>
              <a:t>механизмдерін</a:t>
            </a:r>
            <a:r>
              <a:rPr lang="ru-RU" sz="2000" dirty="0">
                <a:solidFill>
                  <a:srgbClr val="7030A0"/>
                </a:solidFill>
                <a:latin typeface="Times New Roman" pitchFamily="18" charset="0"/>
                <a:cs typeface="Times New Roman" pitchFamily="18" charset="0"/>
              </a:rPr>
              <a:t> </a:t>
            </a:r>
            <a:r>
              <a:rPr lang="ru-RU" sz="2000" dirty="0" err="1">
                <a:solidFill>
                  <a:srgbClr val="7030A0"/>
                </a:solidFill>
                <a:latin typeface="Times New Roman" pitchFamily="18" charset="0"/>
                <a:cs typeface="Times New Roman" pitchFamily="18" charset="0"/>
              </a:rPr>
              <a:t>қалыптастыру</a:t>
            </a:r>
            <a:r>
              <a:rPr lang="ru-RU" sz="2000" dirty="0">
                <a:solidFill>
                  <a:srgbClr val="7030A0"/>
                </a:solidFill>
                <a:latin typeface="Times New Roman" pitchFamily="18" charset="0"/>
                <a:cs typeface="Times New Roman" pitchFamily="18" charset="0"/>
              </a:rPr>
              <a:t>;</a:t>
            </a:r>
          </a:p>
          <a:p>
            <a:pPr marL="342900" lvl="0" indent="-342900" algn="ctr">
              <a:buFont typeface="Wingdings" pitchFamily="2" charset="2"/>
              <a:buChar char="v"/>
            </a:pPr>
            <a:r>
              <a:rPr lang="ru-RU" sz="2000" dirty="0" err="1">
                <a:solidFill>
                  <a:srgbClr val="7030A0"/>
                </a:solidFill>
                <a:latin typeface="Times New Roman" pitchFamily="18" charset="0"/>
                <a:cs typeface="Times New Roman" pitchFamily="18" charset="0"/>
              </a:rPr>
              <a:t>өмір</a:t>
            </a:r>
            <a:r>
              <a:rPr lang="ru-RU" sz="2000" dirty="0">
                <a:solidFill>
                  <a:srgbClr val="7030A0"/>
                </a:solidFill>
                <a:latin typeface="Times New Roman" pitchFamily="18" charset="0"/>
                <a:cs typeface="Times New Roman" pitchFamily="18" charset="0"/>
              </a:rPr>
              <a:t> мен </a:t>
            </a:r>
            <a:r>
              <a:rPr lang="ru-RU" sz="2000" dirty="0" err="1">
                <a:solidFill>
                  <a:srgbClr val="7030A0"/>
                </a:solidFill>
                <a:latin typeface="Times New Roman" pitchFamily="18" charset="0"/>
                <a:cs typeface="Times New Roman" pitchFamily="18" charset="0"/>
              </a:rPr>
              <a:t>өлім</a:t>
            </a:r>
            <a:r>
              <a:rPr lang="ru-RU" sz="2000" dirty="0">
                <a:solidFill>
                  <a:srgbClr val="7030A0"/>
                </a:solidFill>
                <a:latin typeface="Times New Roman" pitchFamily="18" charset="0"/>
                <a:cs typeface="Times New Roman" pitchFamily="18" charset="0"/>
              </a:rPr>
              <a:t> </a:t>
            </a:r>
            <a:r>
              <a:rPr lang="ru-RU" sz="2000" dirty="0" err="1">
                <a:solidFill>
                  <a:srgbClr val="7030A0"/>
                </a:solidFill>
                <a:latin typeface="Times New Roman" pitchFamily="18" charset="0"/>
                <a:cs typeface="Times New Roman" pitchFamily="18" charset="0"/>
              </a:rPr>
              <a:t>туралы</a:t>
            </a:r>
            <a:r>
              <a:rPr lang="ru-RU" sz="2000" dirty="0">
                <a:solidFill>
                  <a:srgbClr val="7030A0"/>
                </a:solidFill>
                <a:latin typeface="Times New Roman" pitchFamily="18" charset="0"/>
                <a:cs typeface="Times New Roman" pitchFamily="18" charset="0"/>
              </a:rPr>
              <a:t> </a:t>
            </a:r>
            <a:r>
              <a:rPr lang="ru-RU" sz="2000" dirty="0" err="1">
                <a:solidFill>
                  <a:srgbClr val="7030A0"/>
                </a:solidFill>
                <a:latin typeface="Times New Roman" pitchFamily="18" charset="0"/>
                <a:cs typeface="Times New Roman" pitchFamily="18" charset="0"/>
              </a:rPr>
              <a:t>нақты</a:t>
            </a:r>
            <a:r>
              <a:rPr lang="ru-RU" sz="2000" dirty="0">
                <a:solidFill>
                  <a:srgbClr val="7030A0"/>
                </a:solidFill>
                <a:latin typeface="Times New Roman" pitchFamily="18" charset="0"/>
                <a:cs typeface="Times New Roman" pitchFamily="18" charset="0"/>
              </a:rPr>
              <a:t>, </a:t>
            </a:r>
            <a:r>
              <a:rPr lang="ru-RU" sz="2000" dirty="0" err="1">
                <a:solidFill>
                  <a:srgbClr val="7030A0"/>
                </a:solidFill>
                <a:latin typeface="Times New Roman" pitchFamily="18" charset="0"/>
                <a:cs typeface="Times New Roman" pitchFamily="18" charset="0"/>
              </a:rPr>
              <a:t>шынайы</a:t>
            </a:r>
            <a:r>
              <a:rPr lang="ru-RU" sz="2000" dirty="0">
                <a:solidFill>
                  <a:srgbClr val="7030A0"/>
                </a:solidFill>
                <a:latin typeface="Times New Roman" pitchFamily="18" charset="0"/>
                <a:cs typeface="Times New Roman" pitchFamily="18" charset="0"/>
              </a:rPr>
              <a:t> </a:t>
            </a:r>
            <a:r>
              <a:rPr lang="ru-RU" sz="2000" dirty="0" err="1">
                <a:solidFill>
                  <a:srgbClr val="7030A0"/>
                </a:solidFill>
                <a:latin typeface="Times New Roman" pitchFamily="18" charset="0"/>
                <a:cs typeface="Times New Roman" pitchFamily="18" charset="0"/>
              </a:rPr>
              <a:t>қатынас</a:t>
            </a:r>
            <a:r>
              <a:rPr lang="ru-RU" sz="2000" dirty="0">
                <a:solidFill>
                  <a:srgbClr val="7030A0"/>
                </a:solidFill>
                <a:latin typeface="Times New Roman" pitchFamily="18" charset="0"/>
                <a:cs typeface="Times New Roman" pitchFamily="18" charset="0"/>
              </a:rPr>
              <a:t> </a:t>
            </a:r>
            <a:r>
              <a:rPr lang="ru-RU" sz="2000" dirty="0" err="1">
                <a:solidFill>
                  <a:srgbClr val="7030A0"/>
                </a:solidFill>
                <a:latin typeface="Times New Roman" pitchFamily="18" charset="0"/>
                <a:cs typeface="Times New Roman" pitchFamily="18" charset="0"/>
              </a:rPr>
              <a:t>қалыптастыру</a:t>
            </a:r>
            <a:endParaRPr lang="ru-RU" sz="2000" dirty="0">
              <a:solidFill>
                <a:srgbClr val="7030A0"/>
              </a:solidFill>
              <a:latin typeface="Times New Roman" pitchFamily="18" charset="0"/>
              <a:cs typeface="Times New Roman" pitchFamily="18" charset="0"/>
            </a:endParaRPr>
          </a:p>
        </p:txBody>
      </p:sp>
      <p:pic>
        <p:nvPicPr>
          <p:cNvPr id="614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3675" y="3839004"/>
            <a:ext cx="4056871" cy="2035197"/>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216"/>
        <p:cNvGrpSpPr/>
        <p:nvPr/>
      </p:nvGrpSpPr>
      <p:grpSpPr>
        <a:xfrm>
          <a:off x="0" y="0"/>
          <a:ext cx="0" cy="0"/>
          <a:chOff x="0" y="0"/>
          <a:chExt cx="0" cy="0"/>
        </a:xfrm>
      </p:grpSpPr>
      <p:sp>
        <p:nvSpPr>
          <p:cNvPr id="221" name="Google Shape;221;p24">
            <a:hlinkClick r:id="" action="ppaction://hlinkshowjump?jump=nextslide"/>
          </p:cNvPr>
          <p:cNvSpPr/>
          <p:nvPr/>
        </p:nvSpPr>
        <p:spPr>
          <a:xfrm>
            <a:off x="8244408" y="2708920"/>
            <a:ext cx="899592" cy="1080120"/>
          </a:xfrm>
          <a:prstGeom prst="rightArrow">
            <a:avLst>
              <a:gd name="adj1" fmla="val 50000"/>
              <a:gd name="adj2" fmla="val 50000"/>
            </a:avLst>
          </a:prstGeom>
          <a:blipFill rotWithShape="1">
            <a:blip r:embed="rId4">
              <a:alphaModFix/>
            </a:blip>
            <a:stretch>
              <a:fillRect/>
            </a:stretch>
          </a:blipFill>
          <a:ln w="15875"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Libre Franklin"/>
              <a:buNone/>
            </a:pPr>
            <a:endParaRPr sz="1800" b="0" i="0" u="none" strike="noStrike" cap="none">
              <a:solidFill>
                <a:schemeClr val="lt1"/>
              </a:solidFill>
              <a:latin typeface="Libre Franklin"/>
              <a:ea typeface="Libre Franklin"/>
              <a:cs typeface="Libre Franklin"/>
              <a:sym typeface="Libre Franklin"/>
            </a:endParaRPr>
          </a:p>
        </p:txBody>
      </p:sp>
      <p:sp>
        <p:nvSpPr>
          <p:cNvPr id="222" name="Google Shape;222;p24">
            <a:hlinkClick r:id="" action="ppaction://hlinkshowjump?jump=previousslide"/>
          </p:cNvPr>
          <p:cNvSpPr/>
          <p:nvPr/>
        </p:nvSpPr>
        <p:spPr>
          <a:xfrm rot="10800000">
            <a:off x="0" y="2708920"/>
            <a:ext cx="899592" cy="1080120"/>
          </a:xfrm>
          <a:prstGeom prst="rightArrow">
            <a:avLst>
              <a:gd name="adj1" fmla="val 50000"/>
              <a:gd name="adj2" fmla="val 50000"/>
            </a:avLst>
          </a:prstGeom>
          <a:blipFill rotWithShape="1">
            <a:blip r:embed="rId4">
              <a:alphaModFix/>
            </a:blip>
            <a:stretch>
              <a:fillRect/>
            </a:stretch>
          </a:blipFill>
          <a:ln w="15875"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Libre Franklin"/>
              <a:buNone/>
            </a:pPr>
            <a:endParaRPr sz="1800" b="0" i="0" u="none" strike="noStrike" cap="none">
              <a:solidFill>
                <a:schemeClr val="lt1"/>
              </a:solidFill>
              <a:latin typeface="Libre Franklin"/>
              <a:ea typeface="Libre Franklin"/>
              <a:cs typeface="Libre Franklin"/>
              <a:sym typeface="Libre Franklin"/>
            </a:endParaRPr>
          </a:p>
        </p:txBody>
      </p:sp>
      <p:sp>
        <p:nvSpPr>
          <p:cNvPr id="4" name="Прямоугольник 3"/>
          <p:cNvSpPr/>
          <p:nvPr/>
        </p:nvSpPr>
        <p:spPr>
          <a:xfrm>
            <a:off x="1618407" y="1319002"/>
            <a:ext cx="5239593" cy="3231654"/>
          </a:xfrm>
          <a:prstGeom prst="rect">
            <a:avLst/>
          </a:prstGeom>
        </p:spPr>
        <p:txBody>
          <a:bodyPr wrap="square">
            <a:spAutoFit/>
          </a:bodyPr>
          <a:lstStyle/>
          <a:p>
            <a:pPr algn="ctr"/>
            <a:r>
              <a:rPr lang="ru-RU" sz="3600" b="1" dirty="0" err="1">
                <a:solidFill>
                  <a:srgbClr val="002060"/>
                </a:solidFill>
                <a:latin typeface="Times New Roman" pitchFamily="18" charset="0"/>
                <a:cs typeface="Times New Roman" pitchFamily="18" charset="0"/>
              </a:rPr>
              <a:t>Түзету</a:t>
            </a:r>
            <a:r>
              <a:rPr lang="kk-KZ" sz="3600" b="1" dirty="0">
                <a:solidFill>
                  <a:srgbClr val="002060"/>
                </a:solidFill>
                <a:latin typeface="Times New Roman" pitchFamily="18" charset="0"/>
                <a:cs typeface="Times New Roman" pitchFamily="18" charset="0"/>
              </a:rPr>
              <a:t>.</a:t>
            </a:r>
            <a:r>
              <a:rPr lang="ru-RU" sz="3600" dirty="0">
                <a:solidFill>
                  <a:srgbClr val="002060"/>
                </a:solidFill>
                <a:latin typeface="Times New Roman" pitchFamily="18" charset="0"/>
                <a:cs typeface="Times New Roman" pitchFamily="18" charset="0"/>
              </a:rPr>
              <a:t> </a:t>
            </a:r>
            <a:endParaRPr lang="ru-RU" sz="3600" dirty="0" smtClean="0">
              <a:solidFill>
                <a:srgbClr val="002060"/>
              </a:solidFill>
              <a:latin typeface="Times New Roman" pitchFamily="18" charset="0"/>
              <a:cs typeface="Times New Roman" pitchFamily="18" charset="0"/>
            </a:endParaRPr>
          </a:p>
          <a:p>
            <a:endParaRPr lang="ru-RU" dirty="0" smtClean="0">
              <a:latin typeface="Times New Roman" pitchFamily="18" charset="0"/>
              <a:cs typeface="Times New Roman" pitchFamily="18" charset="0"/>
            </a:endParaRPr>
          </a:p>
          <a:p>
            <a:pPr marL="285750" indent="-285750">
              <a:buFont typeface="Wingdings" pitchFamily="2" charset="2"/>
              <a:buChar char="v"/>
            </a:pPr>
            <a:r>
              <a:rPr lang="ru-RU" dirty="0" err="1" smtClean="0">
                <a:solidFill>
                  <a:srgbClr val="7030A0"/>
                </a:solidFill>
                <a:latin typeface="Times New Roman" pitchFamily="18" charset="0"/>
                <a:cs typeface="Times New Roman" pitchFamily="18" charset="0"/>
              </a:rPr>
              <a:t>Стресті</a:t>
            </a:r>
            <a:r>
              <a:rPr lang="ru-RU" dirty="0" smtClean="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бағындыра</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білудің</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әлеуметтік</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білік</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және</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дағдыларына</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үйрету</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Жасөспірімдерге</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отбасы</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мектеп</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достары</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және</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т.с.с</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қатыстыра</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отырып</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әлеуметтік</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қолдау</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көрсету</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Мәселелерді</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шешуге</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көмектесетін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әлеуметтік-психологиялық</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тренингтер</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өзін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бағалауын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көтеретін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өз</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тұлғасына</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шынайы</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қатынас</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эмпатияны</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дамытатын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топтық</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психокоррекциялық</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сабақтар</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ұйымдастыруға</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болады</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Сонымен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қатар</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өзін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ұстай</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білу</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дағдыларын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дамытуға</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арналған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тренингтерге</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негізделген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табысқа</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жету</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мотивациясын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жетілдіретін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психологиялық</a:t>
            </a:r>
            <a:r>
              <a:rPr lang="ru-RU" dirty="0">
                <a:solidFill>
                  <a:srgbClr val="7030A0"/>
                </a:solidFill>
                <a:latin typeface="Times New Roman" pitchFamily="18" charset="0"/>
                <a:cs typeface="Times New Roman" pitchFamily="18" charset="0"/>
              </a:rPr>
              <a:t> коррекция </a:t>
            </a:r>
            <a:r>
              <a:rPr lang="ru-RU" dirty="0" err="1">
                <a:solidFill>
                  <a:srgbClr val="7030A0"/>
                </a:solidFill>
                <a:latin typeface="Times New Roman" pitchFamily="18" charset="0"/>
                <a:cs typeface="Times New Roman" pitchFamily="18" charset="0"/>
              </a:rPr>
              <a:t>шаралары</a:t>
            </a:r>
            <a:r>
              <a:rPr lang="ru-RU" dirty="0">
                <a:solidFill>
                  <a:srgbClr val="7030A0"/>
                </a:solidFill>
                <a:latin typeface="Times New Roman" pitchFamily="18" charset="0"/>
                <a:cs typeface="Times New Roman" pitchFamily="18" charset="0"/>
              </a:rPr>
              <a:t> да </a:t>
            </a:r>
            <a:r>
              <a:rPr lang="ru-RU" dirty="0" err="1">
                <a:solidFill>
                  <a:srgbClr val="7030A0"/>
                </a:solidFill>
                <a:latin typeface="Times New Roman" pitchFamily="18" charset="0"/>
                <a:cs typeface="Times New Roman" pitchFamily="18" charset="0"/>
              </a:rPr>
              <a:t>нәтиже</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беруге</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тиіс</a:t>
            </a:r>
            <a:r>
              <a:rPr lang="ru-RU" dirty="0">
                <a:solidFill>
                  <a:srgbClr val="7030A0"/>
                </a:solidFill>
                <a:latin typeface="Times New Roman" pitchFamily="18" charset="0"/>
                <a:cs typeface="Times New Roman" pitchFamily="18" charset="0"/>
              </a:rPr>
              <a:t>.</a:t>
            </a:r>
          </a:p>
        </p:txBody>
      </p:sp>
      <p:pic>
        <p:nvPicPr>
          <p:cNvPr id="717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97346" y="4217410"/>
            <a:ext cx="1552575" cy="160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71"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18498" y="1003034"/>
            <a:ext cx="1560007" cy="1962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fade/>
  </p:transition>
</p:sld>
</file>

<file path=ppt/theme/theme1.xml><?xml version="1.0" encoding="utf-8"?>
<a:theme xmlns:a="http://schemas.openxmlformats.org/drawingml/2006/main" name="Кнопка">
  <a:themeElements>
    <a:clrScheme name="Кнопка">
      <a:dk1>
        <a:srgbClr val="000000"/>
      </a:dk1>
      <a:lt1>
        <a:srgbClr val="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Кнопка">
  <a:themeElements>
    <a:clrScheme name="Кнопка">
      <a:dk1>
        <a:srgbClr val="000000"/>
      </a:dk1>
      <a:lt1>
        <a:srgbClr val="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Кнопка">
  <a:themeElements>
    <a:clrScheme name="Кнопка">
      <a:dk1>
        <a:srgbClr val="000000"/>
      </a:dk1>
      <a:lt1>
        <a:srgbClr val="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Кнопка">
  <a:themeElements>
    <a:clrScheme name="Кнопка">
      <a:dk1>
        <a:srgbClr val="000000"/>
      </a:dk1>
      <a:lt1>
        <a:srgbClr val="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TotalTime>
  <Words>613</Words>
  <Application>Microsoft Office PowerPoint</Application>
  <PresentationFormat>Экран (4:3)</PresentationFormat>
  <Paragraphs>133</Paragraphs>
  <Slides>24</Slides>
  <Notes>13</Notes>
  <HiddenSlides>0</HiddenSlides>
  <MMClips>0</MMClips>
  <ScaleCrop>false</ScaleCrop>
  <HeadingPairs>
    <vt:vector size="4" baseType="variant">
      <vt:variant>
        <vt:lpstr>Тема</vt:lpstr>
      </vt:variant>
      <vt:variant>
        <vt:i4>4</vt:i4>
      </vt:variant>
      <vt:variant>
        <vt:lpstr>Заголовки слайдов</vt:lpstr>
      </vt:variant>
      <vt:variant>
        <vt:i4>24</vt:i4>
      </vt:variant>
    </vt:vector>
  </HeadingPairs>
  <TitlesOfParts>
    <vt:vector size="28" baseType="lpstr">
      <vt:lpstr>Кнопка</vt:lpstr>
      <vt:lpstr>Кнопка</vt:lpstr>
      <vt:lpstr>Кнопка</vt:lpstr>
      <vt:lpstr>Кнопка</vt:lpstr>
      <vt:lpstr>Презентация PowerPoint</vt:lpstr>
      <vt:lpstr>Мақсаты:</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      </vt:lpstr>
      <vt:lpstr>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cp:lastModifiedBy>фыв</cp:lastModifiedBy>
  <cp:revision>11</cp:revision>
  <dcterms:modified xsi:type="dcterms:W3CDTF">2023-04-27T04:22:39Z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672126</vt:lpwstr>
  </property>
  <property fmtid="{D5CDD505-2E9C-101B-9397-08002B2CF9AE}" name="NXPowerLiteSettings" pid="3">
    <vt:lpwstr>F7000400038000</vt:lpwstr>
  </property>
  <property fmtid="{D5CDD505-2E9C-101B-9397-08002B2CF9AE}" name="NXPowerLiteVersion" pid="4">
    <vt:lpwstr>S10.2.0</vt:lpwstr>
  </property>
</Properties>
</file>