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0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240" y="3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8361B0-B862-49FA-8E47-B6E158EE87B2}" type="doc">
      <dgm:prSet loTypeId="urn:microsoft.com/office/officeart/2005/8/layout/cycle7" loCatId="cycle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24F8A0E2-0104-4E7A-8786-976C3F872960}">
      <dgm:prSet phldrT="[Текст]"/>
      <dgm:spPr/>
      <dgm:t>
        <a:bodyPr/>
        <a:lstStyle/>
        <a:p>
          <a:r>
            <a:rPr lang="kk-KZ" dirty="0" smtClean="0"/>
            <a:t>Зорлықтың түрлері</a:t>
          </a:r>
          <a:endParaRPr lang="ru-RU" dirty="0"/>
        </a:p>
      </dgm:t>
    </dgm:pt>
    <dgm:pt modelId="{13495B9A-805E-409F-A904-782C49BB435D}" type="parTrans" cxnId="{2629B233-0958-4C64-9F6C-F0B1E1309A81}">
      <dgm:prSet/>
      <dgm:spPr/>
      <dgm:t>
        <a:bodyPr/>
        <a:lstStyle/>
        <a:p>
          <a:endParaRPr lang="ru-RU"/>
        </a:p>
      </dgm:t>
    </dgm:pt>
    <dgm:pt modelId="{0D44A304-D2E0-4492-B542-C66FCABF5180}" type="sibTrans" cxnId="{2629B233-0958-4C64-9F6C-F0B1E1309A81}">
      <dgm:prSet/>
      <dgm:spPr/>
      <dgm:t>
        <a:bodyPr/>
        <a:lstStyle/>
        <a:p>
          <a:endParaRPr lang="ru-RU"/>
        </a:p>
      </dgm:t>
    </dgm:pt>
    <dgm:pt modelId="{1F59B924-A187-4901-8788-6311F9A568E9}">
      <dgm:prSet phldrT="[Текст]"/>
      <dgm:spPr/>
      <dgm:t>
        <a:bodyPr/>
        <a:lstStyle/>
        <a:p>
          <a:r>
            <a:rPr lang="kk-KZ" dirty="0" smtClean="0"/>
            <a:t>Жан азабын шектірген зорлық</a:t>
          </a:r>
          <a:endParaRPr lang="ru-RU" dirty="0"/>
        </a:p>
      </dgm:t>
    </dgm:pt>
    <dgm:pt modelId="{69C28407-756D-4FEC-878E-2DDDB9687679}" type="parTrans" cxnId="{C50E334E-5FD5-4707-8952-159C93B4853B}">
      <dgm:prSet/>
      <dgm:spPr/>
      <dgm:t>
        <a:bodyPr/>
        <a:lstStyle/>
        <a:p>
          <a:endParaRPr lang="ru-RU"/>
        </a:p>
      </dgm:t>
    </dgm:pt>
    <dgm:pt modelId="{BDF67816-F9CB-4376-83D3-1FC508BC91BE}" type="sibTrans" cxnId="{C50E334E-5FD5-4707-8952-159C93B4853B}">
      <dgm:prSet/>
      <dgm:spPr/>
      <dgm:t>
        <a:bodyPr/>
        <a:lstStyle/>
        <a:p>
          <a:endParaRPr lang="ru-RU"/>
        </a:p>
      </dgm:t>
    </dgm:pt>
    <dgm:pt modelId="{6BC93089-10C8-4F1C-A442-CA8218379CC9}">
      <dgm:prSet phldrT="[Текст]"/>
      <dgm:spPr/>
      <dgm:t>
        <a:bodyPr/>
        <a:lstStyle/>
        <a:p>
          <a:r>
            <a:rPr lang="kk-KZ" dirty="0" smtClean="0"/>
            <a:t>Тән азабын шектірген зорлық</a:t>
          </a:r>
          <a:endParaRPr lang="ru-RU" dirty="0"/>
        </a:p>
      </dgm:t>
    </dgm:pt>
    <dgm:pt modelId="{551B5E6F-BE16-455D-9676-C27577BE3A57}" type="parTrans" cxnId="{1E369919-B69D-4BAF-BE30-E9601D4E4BC4}">
      <dgm:prSet/>
      <dgm:spPr/>
      <dgm:t>
        <a:bodyPr/>
        <a:lstStyle/>
        <a:p>
          <a:endParaRPr lang="ru-RU"/>
        </a:p>
      </dgm:t>
    </dgm:pt>
    <dgm:pt modelId="{44DE0785-265A-445B-A47B-1FB3FE3167CF}" type="sibTrans" cxnId="{1E369919-B69D-4BAF-BE30-E9601D4E4BC4}">
      <dgm:prSet/>
      <dgm:spPr/>
      <dgm:t>
        <a:bodyPr/>
        <a:lstStyle/>
        <a:p>
          <a:endParaRPr lang="ru-RU"/>
        </a:p>
      </dgm:t>
    </dgm:pt>
    <dgm:pt modelId="{BFAB39C3-4575-4E43-8959-D5909F5CA822}" type="pres">
      <dgm:prSet presAssocID="{CD8361B0-B862-49FA-8E47-B6E158EE87B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65CE276-D9BD-455A-91EB-1D69D06F89BE}" type="pres">
      <dgm:prSet presAssocID="{24F8A0E2-0104-4E7A-8786-976C3F87296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9FACB8-FFA1-43DC-8038-5C68CE8DA91F}" type="pres">
      <dgm:prSet presAssocID="{0D44A304-D2E0-4492-B542-C66FCABF5180}" presName="sibTrans" presStyleLbl="sibTrans2D1" presStyleIdx="0" presStyleCnt="3"/>
      <dgm:spPr/>
      <dgm:t>
        <a:bodyPr/>
        <a:lstStyle/>
        <a:p>
          <a:endParaRPr lang="ru-RU"/>
        </a:p>
      </dgm:t>
    </dgm:pt>
    <dgm:pt modelId="{247DB745-B122-4D07-A8D0-B0FC40FE67AE}" type="pres">
      <dgm:prSet presAssocID="{0D44A304-D2E0-4492-B542-C66FCABF5180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8E396059-4077-458A-A169-F64AADC4A536}" type="pres">
      <dgm:prSet presAssocID="{1F59B924-A187-4901-8788-6311F9A568E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133593-ED16-4EBC-8981-7D64BAAE3D6E}" type="pres">
      <dgm:prSet presAssocID="{BDF67816-F9CB-4376-83D3-1FC508BC91BE}" presName="sibTrans" presStyleLbl="sibTrans2D1" presStyleIdx="1" presStyleCnt="3" custScaleX="3127" custLinFactX="158398" custLinFactY="-468539" custLinFactNeighborX="200000" custLinFactNeighborY="-500000"/>
      <dgm:spPr/>
      <dgm:t>
        <a:bodyPr/>
        <a:lstStyle/>
        <a:p>
          <a:endParaRPr lang="ru-RU"/>
        </a:p>
      </dgm:t>
    </dgm:pt>
    <dgm:pt modelId="{0A9BE947-F989-4AC5-B37C-70BB90482F29}" type="pres">
      <dgm:prSet presAssocID="{BDF67816-F9CB-4376-83D3-1FC508BC91BE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3A300CBB-052E-4BA4-8778-C9507194B749}" type="pres">
      <dgm:prSet presAssocID="{6BC93089-10C8-4F1C-A442-CA8218379CC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2D2C5F-4779-4C42-9512-B5D2D50B18F1}" type="pres">
      <dgm:prSet presAssocID="{44DE0785-265A-445B-A47B-1FB3FE3167CF}" presName="sibTrans" presStyleLbl="sibTrans2D1" presStyleIdx="2" presStyleCnt="3"/>
      <dgm:spPr/>
      <dgm:t>
        <a:bodyPr/>
        <a:lstStyle/>
        <a:p>
          <a:endParaRPr lang="ru-RU"/>
        </a:p>
      </dgm:t>
    </dgm:pt>
    <dgm:pt modelId="{6ACB477A-1232-4408-BFCE-157660418633}" type="pres">
      <dgm:prSet presAssocID="{44DE0785-265A-445B-A47B-1FB3FE3167CF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BF069D89-0DB4-4E77-8440-2FB1AF401980}" type="presOf" srcId="{24F8A0E2-0104-4E7A-8786-976C3F872960}" destId="{E65CE276-D9BD-455A-91EB-1D69D06F89BE}" srcOrd="0" destOrd="0" presId="urn:microsoft.com/office/officeart/2005/8/layout/cycle7"/>
    <dgm:cxn modelId="{FEA37B8A-B82F-4408-9E3D-D96602AB9F43}" type="presOf" srcId="{6BC93089-10C8-4F1C-A442-CA8218379CC9}" destId="{3A300CBB-052E-4BA4-8778-C9507194B749}" srcOrd="0" destOrd="0" presId="urn:microsoft.com/office/officeart/2005/8/layout/cycle7"/>
    <dgm:cxn modelId="{7339584A-5056-46FB-BBA6-995654432C78}" type="presOf" srcId="{CD8361B0-B862-49FA-8E47-B6E158EE87B2}" destId="{BFAB39C3-4575-4E43-8959-D5909F5CA822}" srcOrd="0" destOrd="0" presId="urn:microsoft.com/office/officeart/2005/8/layout/cycle7"/>
    <dgm:cxn modelId="{2629B233-0958-4C64-9F6C-F0B1E1309A81}" srcId="{CD8361B0-B862-49FA-8E47-B6E158EE87B2}" destId="{24F8A0E2-0104-4E7A-8786-976C3F872960}" srcOrd="0" destOrd="0" parTransId="{13495B9A-805E-409F-A904-782C49BB435D}" sibTransId="{0D44A304-D2E0-4492-B542-C66FCABF5180}"/>
    <dgm:cxn modelId="{3FA87D7A-F424-4349-8A14-8CB4A90D6C7C}" type="presOf" srcId="{0D44A304-D2E0-4492-B542-C66FCABF5180}" destId="{BC9FACB8-FFA1-43DC-8038-5C68CE8DA91F}" srcOrd="0" destOrd="0" presId="urn:microsoft.com/office/officeart/2005/8/layout/cycle7"/>
    <dgm:cxn modelId="{1E369919-B69D-4BAF-BE30-E9601D4E4BC4}" srcId="{CD8361B0-B862-49FA-8E47-B6E158EE87B2}" destId="{6BC93089-10C8-4F1C-A442-CA8218379CC9}" srcOrd="2" destOrd="0" parTransId="{551B5E6F-BE16-455D-9676-C27577BE3A57}" sibTransId="{44DE0785-265A-445B-A47B-1FB3FE3167CF}"/>
    <dgm:cxn modelId="{A8FD5479-6DFB-473D-BD2F-3E00FD34684E}" type="presOf" srcId="{0D44A304-D2E0-4492-B542-C66FCABF5180}" destId="{247DB745-B122-4D07-A8D0-B0FC40FE67AE}" srcOrd="1" destOrd="0" presId="urn:microsoft.com/office/officeart/2005/8/layout/cycle7"/>
    <dgm:cxn modelId="{A64749F0-FDD4-42DC-AD36-64D1063B9A1D}" type="presOf" srcId="{44DE0785-265A-445B-A47B-1FB3FE3167CF}" destId="{6ACB477A-1232-4408-BFCE-157660418633}" srcOrd="1" destOrd="0" presId="urn:microsoft.com/office/officeart/2005/8/layout/cycle7"/>
    <dgm:cxn modelId="{6221DE11-BCFC-499F-8764-9D97F8FCED37}" type="presOf" srcId="{BDF67816-F9CB-4376-83D3-1FC508BC91BE}" destId="{0A9BE947-F989-4AC5-B37C-70BB90482F29}" srcOrd="1" destOrd="0" presId="urn:microsoft.com/office/officeart/2005/8/layout/cycle7"/>
    <dgm:cxn modelId="{C50E334E-5FD5-4707-8952-159C93B4853B}" srcId="{CD8361B0-B862-49FA-8E47-B6E158EE87B2}" destId="{1F59B924-A187-4901-8788-6311F9A568E9}" srcOrd="1" destOrd="0" parTransId="{69C28407-756D-4FEC-878E-2DDDB9687679}" sibTransId="{BDF67816-F9CB-4376-83D3-1FC508BC91BE}"/>
    <dgm:cxn modelId="{1B3678C1-F32D-4B7F-8EA1-D4F223AD7F2B}" type="presOf" srcId="{1F59B924-A187-4901-8788-6311F9A568E9}" destId="{8E396059-4077-458A-A169-F64AADC4A536}" srcOrd="0" destOrd="0" presId="urn:microsoft.com/office/officeart/2005/8/layout/cycle7"/>
    <dgm:cxn modelId="{551D1967-2BC4-41EE-B7FF-2A7BE0774FEE}" type="presOf" srcId="{44DE0785-265A-445B-A47B-1FB3FE3167CF}" destId="{0E2D2C5F-4779-4C42-9512-B5D2D50B18F1}" srcOrd="0" destOrd="0" presId="urn:microsoft.com/office/officeart/2005/8/layout/cycle7"/>
    <dgm:cxn modelId="{03D1FB59-F889-438B-A884-3B6C280B89FE}" type="presOf" srcId="{BDF67816-F9CB-4376-83D3-1FC508BC91BE}" destId="{C6133593-ED16-4EBC-8981-7D64BAAE3D6E}" srcOrd="0" destOrd="0" presId="urn:microsoft.com/office/officeart/2005/8/layout/cycle7"/>
    <dgm:cxn modelId="{697562CE-B962-4661-B30F-A3E7C25F810D}" type="presParOf" srcId="{BFAB39C3-4575-4E43-8959-D5909F5CA822}" destId="{E65CE276-D9BD-455A-91EB-1D69D06F89BE}" srcOrd="0" destOrd="0" presId="urn:microsoft.com/office/officeart/2005/8/layout/cycle7"/>
    <dgm:cxn modelId="{C28F5B46-605A-407C-8210-2A2D97A47989}" type="presParOf" srcId="{BFAB39C3-4575-4E43-8959-D5909F5CA822}" destId="{BC9FACB8-FFA1-43DC-8038-5C68CE8DA91F}" srcOrd="1" destOrd="0" presId="urn:microsoft.com/office/officeart/2005/8/layout/cycle7"/>
    <dgm:cxn modelId="{9BDB981B-5E21-46C8-898A-E70C32BEC2D5}" type="presParOf" srcId="{BC9FACB8-FFA1-43DC-8038-5C68CE8DA91F}" destId="{247DB745-B122-4D07-A8D0-B0FC40FE67AE}" srcOrd="0" destOrd="0" presId="urn:microsoft.com/office/officeart/2005/8/layout/cycle7"/>
    <dgm:cxn modelId="{7E998F16-62C2-4BB0-80F9-1EEB6508539E}" type="presParOf" srcId="{BFAB39C3-4575-4E43-8959-D5909F5CA822}" destId="{8E396059-4077-458A-A169-F64AADC4A536}" srcOrd="2" destOrd="0" presId="urn:microsoft.com/office/officeart/2005/8/layout/cycle7"/>
    <dgm:cxn modelId="{559E71AE-5084-4CCE-A0F2-3718AEA572E5}" type="presParOf" srcId="{BFAB39C3-4575-4E43-8959-D5909F5CA822}" destId="{C6133593-ED16-4EBC-8981-7D64BAAE3D6E}" srcOrd="3" destOrd="0" presId="urn:microsoft.com/office/officeart/2005/8/layout/cycle7"/>
    <dgm:cxn modelId="{D029C8F9-DFBC-4EF6-B3DB-7B9E39A8D64B}" type="presParOf" srcId="{C6133593-ED16-4EBC-8981-7D64BAAE3D6E}" destId="{0A9BE947-F989-4AC5-B37C-70BB90482F29}" srcOrd="0" destOrd="0" presId="urn:microsoft.com/office/officeart/2005/8/layout/cycle7"/>
    <dgm:cxn modelId="{6F45398B-D73A-4E3B-AA1F-DBBB1212737B}" type="presParOf" srcId="{BFAB39C3-4575-4E43-8959-D5909F5CA822}" destId="{3A300CBB-052E-4BA4-8778-C9507194B749}" srcOrd="4" destOrd="0" presId="urn:microsoft.com/office/officeart/2005/8/layout/cycle7"/>
    <dgm:cxn modelId="{22E9E072-91DD-47DC-B9D6-F5E96E1E0A06}" type="presParOf" srcId="{BFAB39C3-4575-4E43-8959-D5909F5CA822}" destId="{0E2D2C5F-4779-4C42-9512-B5D2D50B18F1}" srcOrd="5" destOrd="0" presId="urn:microsoft.com/office/officeart/2005/8/layout/cycle7"/>
    <dgm:cxn modelId="{787C5E52-A9AB-4E45-A65D-806DE5BEB658}" type="presParOf" srcId="{0E2D2C5F-4779-4C42-9512-B5D2D50B18F1}" destId="{6ACB477A-1232-4408-BFCE-157660418633}" srcOrd="0" destOrd="0" presId="urn:microsoft.com/office/officeart/2005/8/layout/cycle7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7620EE0-499D-A045-9B13-0EE132FEFC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8DE1DA4B-E164-2647-9941-81EB9310F6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43F8E0B-4456-C846-88E7-106A93DB6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00F1-94FA-744C-806C-18AE350FFCA8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21B6526-2FCD-314F-B2D5-F826F199B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C9A279C-BC5E-A444-980D-5B085935C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14E8-F0D5-D648-A998-27CED3328C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8762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F859B58-A41E-C541-A010-DCCB1F0A5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F25767B4-1259-8544-98A3-8EA9F01393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DFBDB3B-A741-6646-B212-9B2DC060B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00F1-94FA-744C-806C-18AE350FFCA8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218F2C8-3B59-1B42-B7EA-60DA4547C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6DE3D25-7AA8-E442-9FD7-4AA7697DA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14E8-F0D5-D648-A998-27CED3328C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2663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470FB2BA-1044-B34D-A501-5827954A2D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A5F88E29-79F8-DC49-AE61-3A5FDA8822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2236D0A-8345-AD43-B766-630747F2F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00F1-94FA-744C-806C-18AE350FFCA8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6D2A231-8B33-7B45-9FB5-61D635BDA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0C92CB3-558E-C245-A1C6-9EA61C1A8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14E8-F0D5-D648-A998-27CED3328C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47583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4BE5A6E-0B39-3A42-8BAA-B2120B8EB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C06EEA3-7C68-B441-96AF-954901BEA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8A264D8-20BA-6F41-B331-5E9E3F38E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00F1-94FA-744C-806C-18AE350FFCA8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58AC1F1-69E8-8643-8981-83F08C1E9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640F67B-6515-0E44-8510-99756C365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14E8-F0D5-D648-A998-27CED3328C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49255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E2CA8BB-5C9B-B946-8C73-2396EA724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7BE3FBC-2D5F-1D47-967E-9D44DB57F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1D830A3-02F2-074B-8D5E-0FAA95A3A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00F1-94FA-744C-806C-18AE350FFCA8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958CC83-A6B4-F541-81FD-59AFF14A1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4078961-F623-0D42-81AA-B690C5E2C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14E8-F0D5-D648-A998-27CED3328C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22343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005DC9D-E7C1-CA4C-B833-F4EF8B70D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8738EA6-CF1B-D141-A7D2-19AE5E753A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7C9779AB-FF60-4F4F-93EF-7AF645C1DE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5366DAD-F00C-6B48-B320-56E5DDDA5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00F1-94FA-744C-806C-18AE350FFCA8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C4EFDDE-2430-C745-864F-1A525CAF8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0E6CC1D-8ECA-8447-8198-23F9465A7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14E8-F0D5-D648-A998-27CED3328C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09734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63F421E-670D-C04B-9CE7-5DBE88888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34D330C-FEC3-DB40-BB43-234A6DB58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48B67EE8-ECB0-9946-B92E-F7D55E474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5823DB79-74FC-BB4D-8394-F2D77F2D48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2D9E8B99-9307-1D48-BF60-EB85D74994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63153DDD-6102-6640-AA11-4D31A0A90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00F1-94FA-744C-806C-18AE350FFCA8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48BF133C-DD57-274C-A12A-F4056F202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34A58BD4-DF01-F747-AE88-01E981E0F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14E8-F0D5-D648-A998-27CED3328C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52428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ABD8381-474B-5E42-9E8C-BE55DB2CA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CB7AE1D0-6F03-6D40-8A0A-919E8DB44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00F1-94FA-744C-806C-18AE350FFCA8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67ED4CFA-0222-A84F-81CC-E8FEE087C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085EB613-FB69-4E4A-8DD9-38AB10D5C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14E8-F0D5-D648-A998-27CED3328C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793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01BD2593-A340-704D-9DE5-137833CBD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00F1-94FA-744C-806C-18AE350FFCA8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BBCF96BD-5656-0140-B5AD-5026D2635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6DC5CBEA-DF95-5C40-B749-EC81ECB12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14E8-F0D5-D648-A998-27CED3328C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63205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1037EDC-0F31-3345-B2E4-E585902D3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55B2694-DBBF-9A4B-91CC-C89850FB1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027DA6D3-07CE-9549-9FD1-0F6C062A67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E3625FF-841B-CB4D-8163-3186ED7B9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00F1-94FA-744C-806C-18AE350FFCA8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33BF9EC-323A-5849-AC7E-470E9E1ED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393439F-795B-6144-BF1A-F225E8F8D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14E8-F0D5-D648-A998-27CED3328C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44445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16894B4-3F99-AD45-BD0F-32F6D6143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251D9412-E354-784B-81E5-3B28B8DA92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B3D5F9BB-E506-574B-AA4A-1113826DF4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2BAE4A1-1874-C34F-B55B-A2D861C76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00F1-94FA-744C-806C-18AE350FFCA8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D9CEB1B-F2B5-D445-865B-D1027C984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5F60554-33FD-2147-9F41-1BD9090F1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14E8-F0D5-D648-A998-27CED3328C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59934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79C6582-DC1D-E149-9639-E6B13C0F1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200CC005-05FE-5841-9F9A-54D414E13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C0D6625-F2BD-C945-951F-C29C3CB08B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000F1-94FA-744C-806C-18AE350FFCA8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F38D010-67C4-9E4A-A26B-CCE6B9759B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8F99D3E-E05E-D941-A089-068A5FFC96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C14E8-F0D5-D648-A998-27CED3328C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62307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DB719A9-A6DF-2D44-A7C0-EBED70A8FD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93EAFA86-9FB2-464E-B906-9CC7572EFB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Рисунок 7" descr="рисуноооооок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621"/>
            <a:ext cx="12192000" cy="687324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238876" y="5214950"/>
            <a:ext cx="5500726" cy="1200329"/>
          </a:xfrm>
          <a:prstGeom prst="rect">
            <a:avLst/>
          </a:prstGeom>
          <a:solidFill>
            <a:srgbClr val="C00000"/>
          </a:solidFill>
          <a:ln w="762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k-KZ" sz="2400" i="1" dirty="0" smtClean="0">
                <a:solidFill>
                  <a:schemeClr val="bg1"/>
                </a:solidFill>
              </a:rPr>
              <a:t>Жетісай ауданының мамандандырылған</a:t>
            </a:r>
            <a:r>
              <a:rPr lang="en-US" sz="2400" i="1" dirty="0" smtClean="0">
                <a:solidFill>
                  <a:schemeClr val="bg1"/>
                </a:solidFill>
              </a:rPr>
              <a:t> </a:t>
            </a:r>
            <a:r>
              <a:rPr lang="kk-KZ" sz="2400" i="1" dirty="0" smtClean="0">
                <a:solidFill>
                  <a:schemeClr val="bg1"/>
                </a:solidFill>
              </a:rPr>
              <a:t> </a:t>
            </a:r>
            <a:r>
              <a:rPr lang="en-US" sz="2400" i="1" dirty="0" smtClean="0">
                <a:solidFill>
                  <a:schemeClr val="bg1"/>
                </a:solidFill>
              </a:rPr>
              <a:t>“</a:t>
            </a:r>
            <a:r>
              <a:rPr lang="kk-KZ" sz="2400" i="1" dirty="0" smtClean="0">
                <a:solidFill>
                  <a:schemeClr val="bg1"/>
                </a:solidFill>
              </a:rPr>
              <a:t>Дарын</a:t>
            </a:r>
            <a:r>
              <a:rPr lang="en-US" sz="2400" i="1" dirty="0" smtClean="0">
                <a:solidFill>
                  <a:schemeClr val="bg1"/>
                </a:solidFill>
              </a:rPr>
              <a:t>”</a:t>
            </a:r>
            <a:r>
              <a:rPr lang="kk-KZ" sz="2400" i="1" dirty="0" smtClean="0">
                <a:solidFill>
                  <a:schemeClr val="bg1"/>
                </a:solidFill>
              </a:rPr>
              <a:t> мектеп- интернаты</a:t>
            </a:r>
            <a:endParaRPr lang="ru-RU" sz="2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675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3149844-D204-4342-8389-E10002954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i="1" dirty="0" smtClean="0"/>
              <a:t>  </a:t>
            </a:r>
            <a:r>
              <a:rPr lang="kk-KZ" b="1" i="1" dirty="0" smtClean="0"/>
              <a:t>Зорлық </a:t>
            </a:r>
            <a:r>
              <a:rPr lang="kk-KZ" b="1" i="1" dirty="0" smtClean="0"/>
              <a:t>зомбылық</a:t>
            </a:r>
            <a:endParaRPr lang="ru-RU" b="1" i="1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err="1" smtClean="0"/>
              <a:t>Тәуелсіздік төрімізден орын</a:t>
            </a:r>
            <a:r>
              <a:rPr lang="ru-RU" i="1" dirty="0" smtClean="0"/>
              <a:t> </a:t>
            </a:r>
            <a:r>
              <a:rPr lang="ru-RU" i="1" dirty="0" err="1" smtClean="0"/>
              <a:t>алған қоғамымыздағы ең басты</a:t>
            </a:r>
            <a:r>
              <a:rPr lang="ru-RU" i="1" dirty="0" smtClean="0"/>
              <a:t> </a:t>
            </a:r>
            <a:r>
              <a:rPr lang="ru-RU" i="1" dirty="0" err="1" smtClean="0"/>
              <a:t>құндылық </a:t>
            </a:r>
            <a:r>
              <a:rPr lang="ru-RU" i="1" dirty="0" smtClean="0"/>
              <a:t>- </a:t>
            </a:r>
            <a:r>
              <a:rPr lang="ru-RU" i="1" dirty="0" err="1" smtClean="0"/>
              <a:t>адам</a:t>
            </a:r>
            <a:r>
              <a:rPr lang="ru-RU" i="1" dirty="0" smtClean="0"/>
              <a:t> </a:t>
            </a:r>
            <a:r>
              <a:rPr lang="ru-RU" i="1" dirty="0" err="1" smtClean="0"/>
              <a:t>бостандығы.</a:t>
            </a:r>
            <a:r>
              <a:rPr lang="ru-RU" i="1" dirty="0" smtClean="0"/>
              <a:t> </a:t>
            </a:r>
            <a:r>
              <a:rPr lang="ru-RU" i="1" dirty="0" err="1" smtClean="0"/>
              <a:t>Адамның және адамзаттың құқықтары </a:t>
            </a:r>
            <a:r>
              <a:rPr lang="ru-RU" i="1" dirty="0" smtClean="0"/>
              <a:t>мен бас </a:t>
            </a:r>
            <a:r>
              <a:rPr lang="ru-RU" i="1" dirty="0" err="1" smtClean="0"/>
              <a:t>бостандықтарын қамтамасыз ету</a:t>
            </a:r>
            <a:r>
              <a:rPr lang="ru-RU" i="1" dirty="0" smtClean="0"/>
              <a:t> </a:t>
            </a:r>
            <a:r>
              <a:rPr lang="ru-RU" i="1" dirty="0" err="1" smtClean="0"/>
              <a:t>және қорғау </a:t>
            </a:r>
            <a:r>
              <a:rPr lang="ru-RU" i="1" dirty="0" smtClean="0"/>
              <a:t>- </a:t>
            </a:r>
            <a:r>
              <a:rPr lang="ru-RU" i="1" dirty="0" err="1" smtClean="0"/>
              <a:t>Конституциялық заңдылықтың басты</a:t>
            </a:r>
            <a:r>
              <a:rPr lang="ru-RU" i="1" dirty="0" smtClean="0"/>
              <a:t> </a:t>
            </a:r>
            <a:r>
              <a:rPr lang="ru-RU" i="1" dirty="0" err="1" smtClean="0"/>
              <a:t>талабы</a:t>
            </a:r>
            <a:r>
              <a:rPr lang="ru-RU" i="1" dirty="0" smtClean="0"/>
              <a:t>.</a:t>
            </a:r>
          </a:p>
          <a:p>
            <a:endParaRPr lang="ru-RU" i="1" dirty="0" smtClean="0"/>
          </a:p>
          <a:p>
            <a:r>
              <a:rPr lang="ru-RU" i="1" dirty="0" err="1" smtClean="0"/>
              <a:t>Балаларға қамқорлық жасау</a:t>
            </a:r>
            <a:r>
              <a:rPr lang="ru-RU" i="1" dirty="0" smtClean="0"/>
              <a:t>, </a:t>
            </a:r>
            <a:r>
              <a:rPr lang="ru-RU" i="1" dirty="0" err="1" smtClean="0"/>
              <a:t>баланың абыройы</a:t>
            </a:r>
            <a:r>
              <a:rPr lang="ru-RU" i="1" dirty="0" smtClean="0"/>
              <a:t> мен </a:t>
            </a:r>
            <a:r>
              <a:rPr lang="ru-RU" i="1" dirty="0" err="1" smtClean="0"/>
              <a:t>құқықтарын құрметтеу </a:t>
            </a:r>
            <a:r>
              <a:rPr lang="ru-RU" i="1" dirty="0" smtClean="0"/>
              <a:t>- </a:t>
            </a:r>
            <a:r>
              <a:rPr lang="ru-RU" i="1" dirty="0" err="1" smtClean="0"/>
              <a:t>бұл </a:t>
            </a:r>
            <a:r>
              <a:rPr lang="ru-RU" i="1" dirty="0" smtClean="0"/>
              <a:t>тек </a:t>
            </a:r>
            <a:r>
              <a:rPr lang="ru-RU" i="1" dirty="0" err="1" smtClean="0"/>
              <a:t>мемлекеттің ғана емес</a:t>
            </a:r>
            <a:r>
              <a:rPr lang="ru-RU" i="1" dirty="0" smtClean="0"/>
              <a:t>, </a:t>
            </a:r>
            <a:r>
              <a:rPr lang="ru-RU" i="1" dirty="0" err="1" smtClean="0"/>
              <a:t>сонымен</a:t>
            </a:r>
            <a:r>
              <a:rPr lang="ru-RU" i="1" dirty="0" smtClean="0"/>
              <a:t> </a:t>
            </a:r>
            <a:r>
              <a:rPr lang="ru-RU" i="1" dirty="0" err="1" smtClean="0"/>
              <a:t>қатар жекелеген</a:t>
            </a:r>
            <a:r>
              <a:rPr lang="ru-RU" i="1" dirty="0" smtClean="0"/>
              <a:t> </a:t>
            </a:r>
            <a:r>
              <a:rPr lang="ru-RU" i="1" dirty="0" err="1" smtClean="0"/>
              <a:t>әрбір адамның міндеті</a:t>
            </a:r>
            <a:r>
              <a:rPr lang="ru-RU" i="1" dirty="0" smtClean="0"/>
              <a:t>.</a:t>
            </a:r>
            <a:r>
              <a:rPr lang="ru-RU" b="1" dirty="0" smtClean="0"/>
              <a:t> 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1570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952596" y="57148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CF8C370-F467-3549-8C34-42E134DC7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="" xmlns:a16="http://schemas.microsoft.com/office/drawing/2014/main" id="{F83B411F-59F3-F745-BB27-5CA216EC1E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71"/>
            <a:ext cx="12192000" cy="6839858"/>
          </a:xfrm>
        </p:spPr>
      </p:pic>
    </p:spTree>
    <p:extLst>
      <p:ext uri="{BB962C8B-B14F-4D97-AF65-F5344CB8AC3E}">
        <p14:creationId xmlns="" xmlns:p14="http://schemas.microsoft.com/office/powerpoint/2010/main" val="8143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2883233-D08A-EC47-9CE6-91D11C22F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="" xmlns:a16="http://schemas.microsoft.com/office/drawing/2014/main" id="{CC042E21-7904-B64C-A021-5D989D0AC8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09614"/>
            <a:ext cx="12276667" cy="6967613"/>
          </a:xfrm>
        </p:spPr>
      </p:pic>
    </p:spTree>
    <p:extLst>
      <p:ext uri="{BB962C8B-B14F-4D97-AF65-F5344CB8AC3E}">
        <p14:creationId xmlns="" xmlns:p14="http://schemas.microsoft.com/office/powerpoint/2010/main" val="298008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695933E-2E6D-574C-9824-D72FEF0DC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="" xmlns:a16="http://schemas.microsoft.com/office/drawing/2014/main" id="{2E9679A7-21E2-F844-8DB7-C8D10A63E0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4858" y="857280"/>
            <a:ext cx="12192001" cy="6858000"/>
          </a:xfrm>
        </p:spPr>
      </p:pic>
    </p:spTree>
    <p:extLst>
      <p:ext uri="{BB962C8B-B14F-4D97-AF65-F5344CB8AC3E}">
        <p14:creationId xmlns="" xmlns:p14="http://schemas.microsoft.com/office/powerpoint/2010/main" val="410960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C7AE5AE-ADD5-EF40-B29B-D667CE605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="" xmlns:a16="http://schemas.microsoft.com/office/drawing/2014/main" id="{07E10474-738A-1B4C-A749-3A998253B0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300857" cy="6829183"/>
          </a:xfrm>
        </p:spPr>
      </p:pic>
    </p:spTree>
    <p:extLst>
      <p:ext uri="{BB962C8B-B14F-4D97-AF65-F5344CB8AC3E}">
        <p14:creationId xmlns="" xmlns:p14="http://schemas.microsoft.com/office/powerpoint/2010/main" val="138788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14348E3-CDDA-6940-B3D4-8D11929F2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="" xmlns:a16="http://schemas.microsoft.com/office/drawing/2014/main" id="{918F1CD9-2DDB-D34B-BE4F-C6442E5408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6" y="0"/>
            <a:ext cx="12023247" cy="6858000"/>
          </a:xfrm>
        </p:spPr>
      </p:pic>
    </p:spTree>
    <p:extLst>
      <p:ext uri="{BB962C8B-B14F-4D97-AF65-F5344CB8AC3E}">
        <p14:creationId xmlns="" xmlns:p14="http://schemas.microsoft.com/office/powerpoint/2010/main" val="298007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73</Words>
  <Application>Microsoft Office PowerPoint</Application>
  <PresentationFormat>Произвольный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  Зорлық зомбылық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nnn</cp:lastModifiedBy>
  <cp:revision>4</cp:revision>
  <dcterms:created xsi:type="dcterms:W3CDTF">2022-12-01T16:14:37Z</dcterms:created>
  <dcterms:modified xsi:type="dcterms:W3CDTF">2022-12-02T10:10:03Z</dcterms:modified>
</cp:coreProperties>
</file>