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3" r:id="rId6"/>
    <p:sldId id="269" r:id="rId7"/>
    <p:sldId id="266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DA0A1-860F-420F-800D-B087BEB6E603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61ED53-E605-4E21-8859-D1599309859E}">
      <dgm:prSet phldrT="[Текст]" custT="1"/>
      <dgm:spPr/>
      <dgm:t>
        <a:bodyPr/>
        <a:lstStyle/>
        <a:p>
          <a:r>
            <a:rPr lang="ru-RU" sz="1200" b="0" i="0">
              <a:latin typeface="Times New Roman" pitchFamily="18" charset="0"/>
              <a:cs typeface="Times New Roman" pitchFamily="18" charset="0"/>
            </a:rPr>
            <a:t>Отаны бірдің жүрегі бір, Жүрегі бірдің тілегі бір.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4ECDCA3-40C8-4BC3-9AA5-319B7236CEF3}" type="parTrans" cxnId="{6A2891F6-B0FA-4A55-BC45-0834F7E7E78A}">
      <dgm:prSet/>
      <dgm:spPr/>
      <dgm:t>
        <a:bodyPr/>
        <a:lstStyle/>
        <a:p>
          <a:endParaRPr lang="ru-RU"/>
        </a:p>
      </dgm:t>
    </dgm:pt>
    <dgm:pt modelId="{8913A05A-DFC4-4FB7-ACE8-7855DA512260}" type="sibTrans" cxnId="{6A2891F6-B0FA-4A55-BC45-0834F7E7E78A}">
      <dgm:prSet/>
      <dgm:spPr/>
      <dgm:t>
        <a:bodyPr/>
        <a:lstStyle/>
        <a:p>
          <a:endParaRPr lang="ru-RU"/>
        </a:p>
      </dgm:t>
    </dgm:pt>
    <dgm:pt modelId="{598954F1-7612-4CB1-AB79-C9C05BCCA26B}">
      <dgm:prSet phldrT="[Текст]" custT="1"/>
      <dgm:spPr/>
      <dgm:t>
        <a:bodyPr/>
        <a:lstStyle/>
        <a:p>
          <a:r>
            <a:rPr lang="ru-RU" sz="1200" b="0" i="0">
              <a:latin typeface="Times New Roman" pitchFamily="18" charset="0"/>
              <a:cs typeface="Times New Roman" pitchFamily="18" charset="0"/>
            </a:rPr>
            <a:t>Отан елдің анасы, Ел ердің анасы.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C68FE5D-BC1F-4399-9040-ADACA9719A53}" type="parTrans" cxnId="{D64BC051-3525-4B2C-B7F8-8BC0FF7FA6DE}">
      <dgm:prSet/>
      <dgm:spPr/>
      <dgm:t>
        <a:bodyPr/>
        <a:lstStyle/>
        <a:p>
          <a:endParaRPr lang="ru-RU"/>
        </a:p>
      </dgm:t>
    </dgm:pt>
    <dgm:pt modelId="{AD277873-AFDD-4C34-89C1-4A488FD7449A}" type="sibTrans" cxnId="{D64BC051-3525-4B2C-B7F8-8BC0FF7FA6DE}">
      <dgm:prSet/>
      <dgm:spPr/>
      <dgm:t>
        <a:bodyPr/>
        <a:lstStyle/>
        <a:p>
          <a:endParaRPr lang="ru-RU"/>
        </a:p>
      </dgm:t>
    </dgm:pt>
    <dgm:pt modelId="{BC1C574F-627E-4091-9CC1-41CF89F65F39}">
      <dgm:prSet phldrT="[Текст]" custT="1"/>
      <dgm:spPr/>
      <dgm:t>
        <a:bodyPr/>
        <a:lstStyle/>
        <a:p>
          <a:r>
            <a:rPr lang="ru-RU" sz="1200" b="0" i="0">
              <a:latin typeface="Times New Roman" pitchFamily="18" charset="0"/>
              <a:cs typeface="Times New Roman" pitchFamily="18" charset="0"/>
            </a:rPr>
            <a:t>Отансыз адам — ормансыз бұлбұл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1BA8121-0822-40EC-A2A8-1F5984588AE2}" type="parTrans" cxnId="{144DB76D-301A-44BD-B37C-85609D4713C7}">
      <dgm:prSet/>
      <dgm:spPr/>
      <dgm:t>
        <a:bodyPr/>
        <a:lstStyle/>
        <a:p>
          <a:endParaRPr lang="ru-RU"/>
        </a:p>
      </dgm:t>
    </dgm:pt>
    <dgm:pt modelId="{8602D551-B524-41E7-9FAB-C465D31C2650}" type="sibTrans" cxnId="{144DB76D-301A-44BD-B37C-85609D4713C7}">
      <dgm:prSet/>
      <dgm:spPr/>
      <dgm:t>
        <a:bodyPr/>
        <a:lstStyle/>
        <a:p>
          <a:endParaRPr lang="ru-RU"/>
        </a:p>
      </dgm:t>
    </dgm:pt>
    <dgm:pt modelId="{6532C026-A492-4DD5-A34F-29D9324F180C}">
      <dgm:prSet phldrT="[Текст]" custT="1"/>
      <dgm:spPr/>
      <dgm:t>
        <a:bodyPr/>
        <a:lstStyle/>
        <a:p>
          <a:r>
            <a:rPr lang="ru-RU" sz="1200" b="0" i="0">
              <a:latin typeface="Times New Roman" pitchFamily="18" charset="0"/>
              <a:cs typeface="Times New Roman" pitchFamily="18" charset="0"/>
            </a:rPr>
            <a:t>Отан оттан да ыстық,</a:t>
          </a:r>
          <a:r>
            <a:rPr lang="ru-RU" sz="1200">
              <a:latin typeface="Times New Roman" pitchFamily="18" charset="0"/>
              <a:cs typeface="Times New Roman" pitchFamily="18" charset="0"/>
            </a:rPr>
            <a:t/>
          </a:r>
          <a:br>
            <a:rPr lang="ru-RU" sz="1200">
              <a:latin typeface="Times New Roman" pitchFamily="18" charset="0"/>
              <a:cs typeface="Times New Roman" pitchFamily="18" charset="0"/>
            </a:rPr>
          </a:br>
          <a:r>
            <a:rPr lang="ru-RU" sz="1200" b="0" i="0">
              <a:latin typeface="Times New Roman" pitchFamily="18" charset="0"/>
              <a:cs typeface="Times New Roman" pitchFamily="18" charset="0"/>
            </a:rPr>
            <a:t>жалыны бар шоқтан да ыстық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743FD50-6FDA-411E-A5E3-34C197D0B912}" type="parTrans" cxnId="{DD69B7D2-C78B-4254-9FB3-683403FD9FF5}">
      <dgm:prSet/>
      <dgm:spPr/>
      <dgm:t>
        <a:bodyPr/>
        <a:lstStyle/>
        <a:p>
          <a:endParaRPr lang="ru-RU"/>
        </a:p>
      </dgm:t>
    </dgm:pt>
    <dgm:pt modelId="{2E69F199-9652-47A2-B333-3846E522FB61}" type="sibTrans" cxnId="{DD69B7D2-C78B-4254-9FB3-683403FD9FF5}">
      <dgm:prSet/>
      <dgm:spPr/>
      <dgm:t>
        <a:bodyPr/>
        <a:lstStyle/>
        <a:p>
          <a:endParaRPr lang="ru-RU"/>
        </a:p>
      </dgm:t>
    </dgm:pt>
    <dgm:pt modelId="{04251B3D-87C3-4457-8BE4-B7526C2B7437}">
      <dgm:prSet phldrT="[Текст]" custT="1"/>
      <dgm:spPr/>
      <dgm:t>
        <a:bodyPr/>
        <a:lstStyle/>
        <a:p>
          <a:r>
            <a:rPr lang="ru-RU" sz="1200" b="0" i="0">
              <a:latin typeface="Times New Roman" pitchFamily="18" charset="0"/>
              <a:cs typeface="Times New Roman" pitchFamily="18" charset="0"/>
            </a:rPr>
            <a:t>Бұлбұл гүлзарын сүйеді,</a:t>
          </a:r>
          <a:r>
            <a:rPr lang="ru-RU" sz="1200">
              <a:latin typeface="Times New Roman" pitchFamily="18" charset="0"/>
              <a:cs typeface="Times New Roman" pitchFamily="18" charset="0"/>
            </a:rPr>
            <a:t/>
          </a:r>
          <a:br>
            <a:rPr lang="ru-RU" sz="1200">
              <a:latin typeface="Times New Roman" pitchFamily="18" charset="0"/>
              <a:cs typeface="Times New Roman" pitchFamily="18" charset="0"/>
            </a:rPr>
          </a:br>
          <a:r>
            <a:rPr lang="ru-RU" sz="1200" b="0" i="0">
              <a:latin typeface="Times New Roman" pitchFamily="18" charset="0"/>
              <a:cs typeface="Times New Roman" pitchFamily="18" charset="0"/>
            </a:rPr>
            <a:t>Адал адам Отанын сүйеді.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50975AF-D3FB-4025-81B4-653B0A710DBC}" type="parTrans" cxnId="{FCE6BD05-EDA9-4A1E-A59B-A0C23FFB1898}">
      <dgm:prSet/>
      <dgm:spPr/>
      <dgm:t>
        <a:bodyPr/>
        <a:lstStyle/>
        <a:p>
          <a:endParaRPr lang="ru-RU"/>
        </a:p>
      </dgm:t>
    </dgm:pt>
    <dgm:pt modelId="{49F8B7E4-D0AB-49AA-8F40-2CD1F92958F0}" type="sibTrans" cxnId="{FCE6BD05-EDA9-4A1E-A59B-A0C23FFB1898}">
      <dgm:prSet/>
      <dgm:spPr/>
      <dgm:t>
        <a:bodyPr/>
        <a:lstStyle/>
        <a:p>
          <a:endParaRPr lang="ru-RU"/>
        </a:p>
      </dgm:t>
    </dgm:pt>
    <dgm:pt modelId="{2B6795FA-0B2A-4932-AAD2-2B02998E4E8C}" type="pres">
      <dgm:prSet presAssocID="{B58DA0A1-860F-420F-800D-B087BEB6E6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D15E3-FF1F-45C8-BADA-5E469DA88411}" type="pres">
      <dgm:prSet presAssocID="{B961ED53-E605-4E21-8859-D1599309859E}" presName="node" presStyleLbl="node1" presStyleIdx="0" presStyleCnt="5" custScaleX="197351" custRadScaleRad="106924" custRadScaleInc="-1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1D3A7-02B4-40D0-869D-2418506EBEAA}" type="pres">
      <dgm:prSet presAssocID="{B961ED53-E605-4E21-8859-D1599309859E}" presName="spNode" presStyleCnt="0"/>
      <dgm:spPr/>
    </dgm:pt>
    <dgm:pt modelId="{ACF661DF-551C-41C8-953C-A0FAD8827E7E}" type="pres">
      <dgm:prSet presAssocID="{8913A05A-DFC4-4FB7-ACE8-7855DA51226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03194CC-A442-40D4-ACCB-CD9B05D65774}" type="pres">
      <dgm:prSet presAssocID="{598954F1-7612-4CB1-AB79-C9C05BCCA26B}" presName="node" presStyleLbl="node1" presStyleIdx="1" presStyleCnt="5" custScaleX="197351" custRadScaleRad="97163" custRadScaleInc="-2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22E8E-CBF0-4159-AC47-ADE150E8BB79}" type="pres">
      <dgm:prSet presAssocID="{598954F1-7612-4CB1-AB79-C9C05BCCA26B}" presName="spNode" presStyleCnt="0"/>
      <dgm:spPr/>
    </dgm:pt>
    <dgm:pt modelId="{D017585D-FBB0-4025-84C2-A3ED0C73B28A}" type="pres">
      <dgm:prSet presAssocID="{AD277873-AFDD-4C34-89C1-4A488FD7449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E904DF2-AD46-4395-BA45-EC620E87DFC4}" type="pres">
      <dgm:prSet presAssocID="{BC1C574F-627E-4091-9CC1-41CF89F65F39}" presName="node" presStyleLbl="node1" presStyleIdx="2" presStyleCnt="5" custScaleX="197351" custRadScaleRad="133676" custRadScaleInc="-76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F8895-E728-4A01-B21E-455DB0FB12DB}" type="pres">
      <dgm:prSet presAssocID="{BC1C574F-627E-4091-9CC1-41CF89F65F39}" presName="spNode" presStyleCnt="0"/>
      <dgm:spPr/>
    </dgm:pt>
    <dgm:pt modelId="{41EAB9C8-F0C4-4179-9F6F-CE9CB328B517}" type="pres">
      <dgm:prSet presAssocID="{8602D551-B524-41E7-9FAB-C465D31C265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80393AC-80EA-4545-8895-382D1B990C0E}" type="pres">
      <dgm:prSet presAssocID="{6532C026-A492-4DD5-A34F-29D9324F180C}" presName="node" presStyleLbl="node1" presStyleIdx="3" presStyleCnt="5" custScaleX="197351" custRadScaleRad="112730" custRadScaleInc="5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E029F-51B7-44B2-B6DD-7C7C87AA71A4}" type="pres">
      <dgm:prSet presAssocID="{6532C026-A492-4DD5-A34F-29D9324F180C}" presName="spNode" presStyleCnt="0"/>
      <dgm:spPr/>
    </dgm:pt>
    <dgm:pt modelId="{002A5B18-9ED4-4B54-9759-4787FC59063F}" type="pres">
      <dgm:prSet presAssocID="{2E69F199-9652-47A2-B333-3846E522FB6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62C607B-4B15-42E3-BCA1-16BD30EEDCC4}" type="pres">
      <dgm:prSet presAssocID="{04251B3D-87C3-4457-8BE4-B7526C2B7437}" presName="node" presStyleLbl="node1" presStyleIdx="4" presStyleCnt="5" custScaleX="197351" custRadScaleRad="107475" custRadScaleInc="1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8375-BA45-4155-B797-3A38744853E0}" type="pres">
      <dgm:prSet presAssocID="{04251B3D-87C3-4457-8BE4-B7526C2B7437}" presName="spNode" presStyleCnt="0"/>
      <dgm:spPr/>
    </dgm:pt>
    <dgm:pt modelId="{79C3DF26-D249-48AA-9592-E940FB16BFF9}" type="pres">
      <dgm:prSet presAssocID="{49F8B7E4-D0AB-49AA-8F40-2CD1F92958F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B50DCBC-E7B8-4F6A-A743-802358B9F252}" type="presOf" srcId="{B58DA0A1-860F-420F-800D-B087BEB6E603}" destId="{2B6795FA-0B2A-4932-AAD2-2B02998E4E8C}" srcOrd="0" destOrd="0" presId="urn:microsoft.com/office/officeart/2005/8/layout/cycle5"/>
    <dgm:cxn modelId="{DD69B7D2-C78B-4254-9FB3-683403FD9FF5}" srcId="{B58DA0A1-860F-420F-800D-B087BEB6E603}" destId="{6532C026-A492-4DD5-A34F-29D9324F180C}" srcOrd="3" destOrd="0" parTransId="{7743FD50-6FDA-411E-A5E3-34C197D0B912}" sibTransId="{2E69F199-9652-47A2-B333-3846E522FB61}"/>
    <dgm:cxn modelId="{C222C097-786C-4722-BFE9-E9EBF7B727F2}" type="presOf" srcId="{8602D551-B524-41E7-9FAB-C465D31C2650}" destId="{41EAB9C8-F0C4-4179-9F6F-CE9CB328B517}" srcOrd="0" destOrd="0" presId="urn:microsoft.com/office/officeart/2005/8/layout/cycle5"/>
    <dgm:cxn modelId="{FDB5CC34-1966-4F68-BBF5-38FBC23C17FD}" type="presOf" srcId="{BC1C574F-627E-4091-9CC1-41CF89F65F39}" destId="{6E904DF2-AD46-4395-BA45-EC620E87DFC4}" srcOrd="0" destOrd="0" presId="urn:microsoft.com/office/officeart/2005/8/layout/cycle5"/>
    <dgm:cxn modelId="{0B1983A4-B57D-40B5-862D-D8858B54A715}" type="presOf" srcId="{04251B3D-87C3-4457-8BE4-B7526C2B7437}" destId="{F62C607B-4B15-42E3-BCA1-16BD30EEDCC4}" srcOrd="0" destOrd="0" presId="urn:microsoft.com/office/officeart/2005/8/layout/cycle5"/>
    <dgm:cxn modelId="{D64BC051-3525-4B2C-B7F8-8BC0FF7FA6DE}" srcId="{B58DA0A1-860F-420F-800D-B087BEB6E603}" destId="{598954F1-7612-4CB1-AB79-C9C05BCCA26B}" srcOrd="1" destOrd="0" parTransId="{2C68FE5D-BC1F-4399-9040-ADACA9719A53}" sibTransId="{AD277873-AFDD-4C34-89C1-4A488FD7449A}"/>
    <dgm:cxn modelId="{96C19AB6-862A-4E72-8CF2-14F742F5A271}" type="presOf" srcId="{AD277873-AFDD-4C34-89C1-4A488FD7449A}" destId="{D017585D-FBB0-4025-84C2-A3ED0C73B28A}" srcOrd="0" destOrd="0" presId="urn:microsoft.com/office/officeart/2005/8/layout/cycle5"/>
    <dgm:cxn modelId="{6A2891F6-B0FA-4A55-BC45-0834F7E7E78A}" srcId="{B58DA0A1-860F-420F-800D-B087BEB6E603}" destId="{B961ED53-E605-4E21-8859-D1599309859E}" srcOrd="0" destOrd="0" parTransId="{24ECDCA3-40C8-4BC3-9AA5-319B7236CEF3}" sibTransId="{8913A05A-DFC4-4FB7-ACE8-7855DA512260}"/>
    <dgm:cxn modelId="{FCE6BD05-EDA9-4A1E-A59B-A0C23FFB1898}" srcId="{B58DA0A1-860F-420F-800D-B087BEB6E603}" destId="{04251B3D-87C3-4457-8BE4-B7526C2B7437}" srcOrd="4" destOrd="0" parTransId="{850975AF-D3FB-4025-81B4-653B0A710DBC}" sibTransId="{49F8B7E4-D0AB-49AA-8F40-2CD1F92958F0}"/>
    <dgm:cxn modelId="{2F1696FB-CE43-465C-838F-16BF18900497}" type="presOf" srcId="{49F8B7E4-D0AB-49AA-8F40-2CD1F92958F0}" destId="{79C3DF26-D249-48AA-9592-E940FB16BFF9}" srcOrd="0" destOrd="0" presId="urn:microsoft.com/office/officeart/2005/8/layout/cycle5"/>
    <dgm:cxn modelId="{E54A4B17-22E7-4A4A-B5FF-C6A238638CB0}" type="presOf" srcId="{2E69F199-9652-47A2-B333-3846E522FB61}" destId="{002A5B18-9ED4-4B54-9759-4787FC59063F}" srcOrd="0" destOrd="0" presId="urn:microsoft.com/office/officeart/2005/8/layout/cycle5"/>
    <dgm:cxn modelId="{4C158FD1-0C4C-449A-9434-787383D5BD78}" type="presOf" srcId="{B961ED53-E605-4E21-8859-D1599309859E}" destId="{D80D15E3-FF1F-45C8-BADA-5E469DA88411}" srcOrd="0" destOrd="0" presId="urn:microsoft.com/office/officeart/2005/8/layout/cycle5"/>
    <dgm:cxn modelId="{2975B46B-BC6F-40A8-9B71-288FBEE77BF0}" type="presOf" srcId="{8913A05A-DFC4-4FB7-ACE8-7855DA512260}" destId="{ACF661DF-551C-41C8-953C-A0FAD8827E7E}" srcOrd="0" destOrd="0" presId="urn:microsoft.com/office/officeart/2005/8/layout/cycle5"/>
    <dgm:cxn modelId="{C17F5273-926E-41EE-B0BB-EE02767C7D28}" type="presOf" srcId="{6532C026-A492-4DD5-A34F-29D9324F180C}" destId="{380393AC-80EA-4545-8895-382D1B990C0E}" srcOrd="0" destOrd="0" presId="urn:microsoft.com/office/officeart/2005/8/layout/cycle5"/>
    <dgm:cxn modelId="{4FFD9996-54CC-4207-A1F0-1F1356B38CA4}" type="presOf" srcId="{598954F1-7612-4CB1-AB79-C9C05BCCA26B}" destId="{303194CC-A442-40D4-ACCB-CD9B05D65774}" srcOrd="0" destOrd="0" presId="urn:microsoft.com/office/officeart/2005/8/layout/cycle5"/>
    <dgm:cxn modelId="{144DB76D-301A-44BD-B37C-85609D4713C7}" srcId="{B58DA0A1-860F-420F-800D-B087BEB6E603}" destId="{BC1C574F-627E-4091-9CC1-41CF89F65F39}" srcOrd="2" destOrd="0" parTransId="{C1BA8121-0822-40EC-A2A8-1F5984588AE2}" sibTransId="{8602D551-B524-41E7-9FAB-C465D31C2650}"/>
    <dgm:cxn modelId="{43BC8EE5-985E-4A31-B0F4-D57907DC9352}" type="presParOf" srcId="{2B6795FA-0B2A-4932-AAD2-2B02998E4E8C}" destId="{D80D15E3-FF1F-45C8-BADA-5E469DA88411}" srcOrd="0" destOrd="0" presId="urn:microsoft.com/office/officeart/2005/8/layout/cycle5"/>
    <dgm:cxn modelId="{5E9BADC3-1E70-4B35-A9A3-89EF9186F4F7}" type="presParOf" srcId="{2B6795FA-0B2A-4932-AAD2-2B02998E4E8C}" destId="{9B31D3A7-02B4-40D0-869D-2418506EBEAA}" srcOrd="1" destOrd="0" presId="urn:microsoft.com/office/officeart/2005/8/layout/cycle5"/>
    <dgm:cxn modelId="{2B266922-0579-4D7C-882B-3CCFFE64A279}" type="presParOf" srcId="{2B6795FA-0B2A-4932-AAD2-2B02998E4E8C}" destId="{ACF661DF-551C-41C8-953C-A0FAD8827E7E}" srcOrd="2" destOrd="0" presId="urn:microsoft.com/office/officeart/2005/8/layout/cycle5"/>
    <dgm:cxn modelId="{C030762D-9979-409B-8559-B0B51AF0AFDC}" type="presParOf" srcId="{2B6795FA-0B2A-4932-AAD2-2B02998E4E8C}" destId="{303194CC-A442-40D4-ACCB-CD9B05D65774}" srcOrd="3" destOrd="0" presId="urn:microsoft.com/office/officeart/2005/8/layout/cycle5"/>
    <dgm:cxn modelId="{E33DEDAD-0E40-4818-99CE-68386A9E07D9}" type="presParOf" srcId="{2B6795FA-0B2A-4932-AAD2-2B02998E4E8C}" destId="{50822E8E-CBF0-4159-AC47-ADE150E8BB79}" srcOrd="4" destOrd="0" presId="urn:microsoft.com/office/officeart/2005/8/layout/cycle5"/>
    <dgm:cxn modelId="{26151C53-E7CF-4708-A97F-0C2E2FDD8775}" type="presParOf" srcId="{2B6795FA-0B2A-4932-AAD2-2B02998E4E8C}" destId="{D017585D-FBB0-4025-84C2-A3ED0C73B28A}" srcOrd="5" destOrd="0" presId="urn:microsoft.com/office/officeart/2005/8/layout/cycle5"/>
    <dgm:cxn modelId="{567ABA44-CB5B-409C-9D57-09C3A8F646D6}" type="presParOf" srcId="{2B6795FA-0B2A-4932-AAD2-2B02998E4E8C}" destId="{6E904DF2-AD46-4395-BA45-EC620E87DFC4}" srcOrd="6" destOrd="0" presId="urn:microsoft.com/office/officeart/2005/8/layout/cycle5"/>
    <dgm:cxn modelId="{EE3ADF17-A9F1-4EE8-AF82-3525B8853B98}" type="presParOf" srcId="{2B6795FA-0B2A-4932-AAD2-2B02998E4E8C}" destId="{95FF8895-E728-4A01-B21E-455DB0FB12DB}" srcOrd="7" destOrd="0" presId="urn:microsoft.com/office/officeart/2005/8/layout/cycle5"/>
    <dgm:cxn modelId="{99F743E7-B65E-4B3B-BD4A-BA1E14ADF7D4}" type="presParOf" srcId="{2B6795FA-0B2A-4932-AAD2-2B02998E4E8C}" destId="{41EAB9C8-F0C4-4179-9F6F-CE9CB328B517}" srcOrd="8" destOrd="0" presId="urn:microsoft.com/office/officeart/2005/8/layout/cycle5"/>
    <dgm:cxn modelId="{A8A75B03-FA2E-42D6-A175-C2F0C5134518}" type="presParOf" srcId="{2B6795FA-0B2A-4932-AAD2-2B02998E4E8C}" destId="{380393AC-80EA-4545-8895-382D1B990C0E}" srcOrd="9" destOrd="0" presId="urn:microsoft.com/office/officeart/2005/8/layout/cycle5"/>
    <dgm:cxn modelId="{464ED07E-D892-458E-81F5-FBCE9F878E91}" type="presParOf" srcId="{2B6795FA-0B2A-4932-AAD2-2B02998E4E8C}" destId="{BA9E029F-51B7-44B2-B6DD-7C7C87AA71A4}" srcOrd="10" destOrd="0" presId="urn:microsoft.com/office/officeart/2005/8/layout/cycle5"/>
    <dgm:cxn modelId="{44D9051D-36B7-4FB4-928D-D05FF14BE661}" type="presParOf" srcId="{2B6795FA-0B2A-4932-AAD2-2B02998E4E8C}" destId="{002A5B18-9ED4-4B54-9759-4787FC59063F}" srcOrd="11" destOrd="0" presId="urn:microsoft.com/office/officeart/2005/8/layout/cycle5"/>
    <dgm:cxn modelId="{2B3A4D88-CE6E-4403-9BD2-EB8DC9CA7884}" type="presParOf" srcId="{2B6795FA-0B2A-4932-AAD2-2B02998E4E8C}" destId="{F62C607B-4B15-42E3-BCA1-16BD30EEDCC4}" srcOrd="12" destOrd="0" presId="urn:microsoft.com/office/officeart/2005/8/layout/cycle5"/>
    <dgm:cxn modelId="{8F20FA97-CFCA-4034-B6D6-F56E686F81F9}" type="presParOf" srcId="{2B6795FA-0B2A-4932-AAD2-2B02998E4E8C}" destId="{24048375-BA45-4155-B797-3A38744853E0}" srcOrd="13" destOrd="0" presId="urn:microsoft.com/office/officeart/2005/8/layout/cycle5"/>
    <dgm:cxn modelId="{5C223D29-C3B7-4AA2-AD68-671E4325D300}" type="presParOf" srcId="{2B6795FA-0B2A-4932-AAD2-2B02998E4E8C}" destId="{79C3DF26-D249-48AA-9592-E940FB16BFF9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DE46-8FAF-4371-9F26-2F829B84C79D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5D5E-8E5F-4039-A842-B736D1F1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rika\Downloads\&#1178;&#1072;&#1079;&#1072;&#1179;&#1089;&#1090;&#1072;&#1085;%20&#1241;&#1085;&#1201;&#1088;&#1072;&#1085;&#1099;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rika\Downloads\-%20&#1057;&#1240;&#1051;&#1045;&#1052;%20&#1057;&#1040;&#1170;&#1040;&#1053;%20&#1052;&#1045;&#1050;&#1058;&#1045;&#1041;&#1030;&#1052;_&#1050;&#1040;&#1056;&#1040;&#1054;&#1050;&#1045;_&#1041;&#1040;&#1051;&#1040;&#1051;&#1040;&#1056;&#1170;&#1040;%20&#1040;&#1056;&#1053;&#1040;&#1051;&#1170;&#1040;&#1053;%20&#1240;&#1053;&#1044;&#1045;&#1056;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rika\Downloads\&#1052;&#1077;&#1085;&#1110;&#1187;%20&#1054;&#1090;&#1072;&#1085;&#1099;&#1084;%20&#8212;%20&#1178;&#1072;&#1079;&#1072;&#1179;&#1089;&#1090;&#1072;&#1085;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rika\Downloads\videoplayback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748" cy="6858000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2428860" y="642918"/>
            <a:ext cx="4714908" cy="1143008"/>
          </a:xfrm>
          <a:prstGeom prst="wave">
            <a:avLst/>
          </a:prstGeom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tx2"/>
                </a:solidFill>
              </a:rPr>
              <a:t>Тәрбие сағаты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1071538" y="2500306"/>
            <a:ext cx="7358114" cy="928694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2571744"/>
            <a:ext cx="665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/>
                </a:solidFill>
              </a:rPr>
              <a:t>“Менің Отаным </a:t>
            </a:r>
            <a:r>
              <a:rPr lang="ru-RU" sz="3600" b="1" dirty="0" smtClean="0">
                <a:solidFill>
                  <a:schemeClr val="tx2"/>
                </a:solidFill>
              </a:rPr>
              <a:t>-</a:t>
            </a:r>
            <a:r>
              <a:rPr lang="kk-KZ" sz="3600" b="1" dirty="0" smtClean="0">
                <a:solidFill>
                  <a:schemeClr val="tx2"/>
                </a:solidFill>
              </a:rPr>
              <a:t> Қазақстан”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15594" cy="64294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1357298"/>
            <a:ext cx="197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chemeClr val="accent5">
                    <a:lumMod val="75000"/>
                  </a:schemeClr>
                </a:solidFill>
              </a:rPr>
              <a:t>Сәлемдесу.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User\Downloads\IMG_4793.JPG"/>
          <p:cNvPicPr/>
          <p:nvPr/>
        </p:nvPicPr>
        <p:blipFill>
          <a:blip r:embed="rId3" cstate="print"/>
          <a:srcRect l="15239" t="7591" r="10222" b="5877"/>
          <a:stretch>
            <a:fillRect/>
          </a:stretch>
        </p:blipFill>
        <p:spPr bwMode="auto">
          <a:xfrm>
            <a:off x="2500298" y="1785926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76349"/>
            <a:ext cx="5572125" cy="5581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k-KZ" b="1" dirty="0" smtClean="0">
                <a:solidFill>
                  <a:srgbClr val="FFC000"/>
                </a:solidFill>
              </a:rPr>
              <a:t>Әнұран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Қазақстан әнұран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285860"/>
            <a:ext cx="6072230" cy="455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k-KZ" b="1" dirty="0">
                <a:solidFill>
                  <a:srgbClr val="002060"/>
                </a:solidFill>
              </a:rPr>
              <a:t>Психологиялық ахуал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- СӘЛЕМ САҒАН МЕКТЕБІМ_КАРАОКЕ_БАЛАЛАРҒА АРНАЛҒАН ӘНДЕ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1357298"/>
            <a:ext cx="7143800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8715436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k-KZ" b="1" dirty="0">
                <a:solidFill>
                  <a:srgbClr val="00B0F0"/>
                </a:solidFill>
              </a:rPr>
              <a:t>Тақырып </a:t>
            </a:r>
            <a:r>
              <a:rPr lang="kk-KZ" b="1" dirty="0" smtClean="0">
                <a:solidFill>
                  <a:srgbClr val="00B0F0"/>
                </a:solidFill>
              </a:rPr>
              <a:t>ашу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Менің Отаным — Қазақста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1142984"/>
            <a:ext cx="6858048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928802"/>
            <a:ext cx="47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“Мақал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мәтел айдары”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643174" y="2571744"/>
          <a:ext cx="3675078" cy="270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5489"/>
            <a:ext cx="5857916" cy="58925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k-KZ" b="1" dirty="0" smtClean="0">
                <a:solidFill>
                  <a:schemeClr val="accent3">
                    <a:lumMod val="75000"/>
                  </a:schemeClr>
                </a:solidFill>
              </a:rPr>
              <a:t>Сергіту сәті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5984" y="1214422"/>
            <a:ext cx="6286544" cy="370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pic>
        <p:nvPicPr>
          <p:cNvPr id="5" name="Рисунок 4" descr="photo168862889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6000792" cy="3938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1142984"/>
            <a:ext cx="3620478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“Рәміздер” ойыны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«Гүл тізбегі» әдісі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175" y="0"/>
            <a:ext cx="2216825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86181" y="1428736"/>
          <a:ext cx="3751271" cy="4971110"/>
        </p:xfrm>
        <a:graphic>
          <a:graphicData uri="http://schemas.openxmlformats.org/drawingml/2006/table">
            <a:tbl>
              <a:tblPr/>
              <a:tblGrid>
                <a:gridCol w="392017"/>
                <a:gridCol w="2146758"/>
                <a:gridCol w="1212496"/>
              </a:tblGrid>
              <a:tr h="26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ұлттық  валюта.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Ә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 тұңғыш   қазақ   ғарышкері.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мал төлдер, пісіреді ақ бауыр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       еліміздің  бас қаласы орналасқан өзен.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Ешкінің төлі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тіршіліктің  нәрі не?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 пілдің ортасында не бар?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жалпы тәртіптік  шара.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хан   тұқымынан  шыққан  атақты  күйші.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Calibri"/>
                          <a:cs typeface="Times New Roman"/>
                        </a:rPr>
                        <a:t>Ағаның антонимі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Calibri"/>
                          <a:cs typeface="Times New Roman"/>
                        </a:rPr>
                        <a:t>қабат-қабат қаттама, ақылын  болса  аттама.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88" name="Блок-схема: узел 24"/>
          <p:cNvSpPr>
            <a:spLocks noChangeArrowheads="1"/>
          </p:cNvSpPr>
          <p:nvPr/>
        </p:nvSpPr>
        <p:spPr bwMode="auto">
          <a:xfrm>
            <a:off x="1928794" y="928670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Ә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Блок-схема: узел 32"/>
          <p:cNvSpPr>
            <a:spLocks noChangeArrowheads="1"/>
          </p:cNvSpPr>
          <p:nvPr/>
        </p:nvSpPr>
        <p:spPr bwMode="auto">
          <a:xfrm>
            <a:off x="1142976" y="1214422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endParaRPr kumimoji="0" lang="kk-K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Блок-схема: узел 26"/>
          <p:cNvSpPr>
            <a:spLocks noChangeArrowheads="1"/>
          </p:cNvSpPr>
          <p:nvPr/>
        </p:nvSpPr>
        <p:spPr bwMode="auto">
          <a:xfrm>
            <a:off x="2714612" y="1071546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Блок-схема: узел 31"/>
          <p:cNvSpPr>
            <a:spLocks noChangeArrowheads="1"/>
          </p:cNvSpPr>
          <p:nvPr/>
        </p:nvSpPr>
        <p:spPr bwMode="auto">
          <a:xfrm>
            <a:off x="857224" y="2071678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Овал 13"/>
          <p:cNvSpPr>
            <a:spLocks noChangeArrowheads="1"/>
          </p:cNvSpPr>
          <p:nvPr/>
        </p:nvSpPr>
        <p:spPr bwMode="auto">
          <a:xfrm>
            <a:off x="1714480" y="1785926"/>
            <a:ext cx="914400" cy="819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Блок-схема: узел 25"/>
          <p:cNvSpPr>
            <a:spLocks noChangeArrowheads="1"/>
          </p:cNvSpPr>
          <p:nvPr/>
        </p:nvSpPr>
        <p:spPr bwMode="auto">
          <a:xfrm>
            <a:off x="3000364" y="1857364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endParaRPr kumimoji="0" lang="kk-K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Блок-схема: узел 27"/>
          <p:cNvSpPr>
            <a:spLocks noChangeArrowheads="1"/>
          </p:cNvSpPr>
          <p:nvPr/>
        </p:nvSpPr>
        <p:spPr bwMode="auto">
          <a:xfrm>
            <a:off x="3071802" y="2643182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Блок-схема: узел 30"/>
          <p:cNvSpPr>
            <a:spLocks noChangeArrowheads="1"/>
          </p:cNvSpPr>
          <p:nvPr/>
        </p:nvSpPr>
        <p:spPr bwMode="auto">
          <a:xfrm>
            <a:off x="1000100" y="2928934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Блок-схема: узел 28"/>
          <p:cNvSpPr>
            <a:spLocks noChangeArrowheads="1"/>
          </p:cNvSpPr>
          <p:nvPr/>
        </p:nvSpPr>
        <p:spPr bwMode="auto">
          <a:xfrm>
            <a:off x="2500298" y="3214686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Блок-схема: узел 29"/>
          <p:cNvSpPr>
            <a:spLocks noChangeArrowheads="1"/>
          </p:cNvSpPr>
          <p:nvPr/>
        </p:nvSpPr>
        <p:spPr bwMode="auto">
          <a:xfrm>
            <a:off x="1785918" y="3357562"/>
            <a:ext cx="457200" cy="457200"/>
          </a:xfrm>
          <a:prstGeom prst="flowChartConnector">
            <a:avLst/>
          </a:prstGeom>
          <a:solidFill>
            <a:srgbClr val="FFFFFF"/>
          </a:solidFill>
          <a:ln w="25400">
            <a:solidFill>
              <a:srgbClr val="70AD4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136</Words>
  <Application>Microsoft Office PowerPoint</Application>
  <PresentationFormat>Экран (4:3)</PresentationFormat>
  <Paragraphs>47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Әнұран</vt:lpstr>
      <vt:lpstr>Психологиялық ахуал </vt:lpstr>
      <vt:lpstr>Тақырып ашу</vt:lpstr>
      <vt:lpstr>Слайд 6</vt:lpstr>
      <vt:lpstr>Сергіту сәті</vt:lpstr>
      <vt:lpstr>Слайд 8</vt:lpstr>
      <vt:lpstr>«Гүл тізбегі» әдісі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Evrika</dc:creator>
  <cp:lastModifiedBy>Evrika</cp:lastModifiedBy>
  <cp:revision>20</cp:revision>
  <dcterms:created xsi:type="dcterms:W3CDTF">2024-08-24T08:48:03Z</dcterms:created>
  <dcterms:modified xsi:type="dcterms:W3CDTF">2024-08-24T17:49:33Z</dcterms:modified>
</cp:coreProperties>
</file>