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83" r:id="rId2"/>
    <p:sldId id="287" r:id="rId3"/>
    <p:sldId id="270" r:id="rId4"/>
    <p:sldId id="275" r:id="rId5"/>
    <p:sldId id="273" r:id="rId6"/>
    <p:sldId id="259" r:id="rId7"/>
    <p:sldId id="286" r:id="rId8"/>
    <p:sldId id="262" r:id="rId9"/>
    <p:sldId id="276" r:id="rId10"/>
    <p:sldId id="272" r:id="rId11"/>
    <p:sldId id="271" r:id="rId12"/>
    <p:sldId id="280" r:id="rId13"/>
    <p:sldId id="281" r:id="rId14"/>
    <p:sldId id="279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4F0"/>
    <a:srgbClr val="9AD4E6"/>
    <a:srgbClr val="23748D"/>
    <a:srgbClr val="78C6DE"/>
    <a:srgbClr val="5DB2F9"/>
    <a:srgbClr val="55B7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E9DF-F610-469A-B4F4-8965484DCC6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08BE-172E-49A1-B4C5-502336A44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42D7-156E-442A-84DD-105C72C564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8408-50F5-4D89-BF87-A6A25F8A4A5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ВД обратилось к казахстанцам ᐈ новость от 11:40, 16 ноября 2023 на zakon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251504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«Жетісай ауданының мамандандырылған «Дарын»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мектеп-интернаты» коммуналдық мемлекеттік мекемесі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“БІРТҰТАС </a:t>
            </a:r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ТӘРБИЕ: </a:t>
            </a:r>
          </a:p>
          <a:p>
            <a:pPr algn="ctr"/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АДАЛ АЗАМАТ </a:t>
            </a:r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құндылыққа негізделген тәрбие жүйесін тиімді жүзеге асыру тетіктері” </a:t>
            </a:r>
            <a:endParaRPr lang="kk-KZ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жылына арналған кәмелет жасына толмағандар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арасындағы құқық бұзушылықтың “ПРОФИЛАКТИКАЛЫҚ КЕҢЕС” жұмыстары бойынша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кездесуі.</a:t>
            </a:r>
            <a:endParaRPr lang="ru-RU" sz="4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3235"/>
          <a:stretch>
            <a:fillRect/>
          </a:stretch>
        </p:blipFill>
        <p:spPr bwMode="auto">
          <a:xfrm>
            <a:off x="0" y="908720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496" y="0"/>
            <a:ext cx="1224136" cy="908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-27384"/>
            <a:ext cx="7344816" cy="936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ЖЕТІСАЙ АУДАНДЫҚ ПОЛИЦИЯ БӨЛІМІ</a:t>
            </a:r>
          </a:p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Есіңізде болсын, ақшаны аударған кезде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сізде оны қайтаруға мүмкіндік болмайды!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00xauto_8B321KK4UlQZ3yp4klfft1Ctflbcv81zUeuTbt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4948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877272"/>
            <a:ext cx="858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FFC000"/>
                </a:solidFill>
              </a:rPr>
              <a:t>Өзіңізді алдауға жол бермеңіз!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0"/>
            <a:ext cx="1152128" cy="980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837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ЖЕТІСАЙ АУДАНДЫҚ ПОЛИЦИЯ БӨЛІМІ</a:t>
            </a:r>
          </a:p>
          <a:p>
            <a:pPr algn="ctr"/>
            <a:r>
              <a:rPr lang="kk-KZ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628800"/>
            <a:ext cx="6264696" cy="3785652"/>
          </a:xfrm>
          <a:prstGeom prst="rect">
            <a:avLst/>
          </a:prstGeom>
          <a:solidFill>
            <a:schemeClr val="tx2">
              <a:lumMod val="5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Жұмысқа орналасу,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тұрғын үйді,</a:t>
            </a:r>
          </a:p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жер учаскесін, мемлекеттік жеңілдіктерді алу</a:t>
            </a:r>
          </a:p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мен немесе банкте несиені жылдам рәсімдейтін және </a:t>
            </a:r>
          </a:p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ол үшін ақшалай сыйақы алатын делдалдардың қызметінен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БАС ТАРТЫҢЫЗ!!!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8000" t="1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733256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6093296"/>
            <a:ext cx="864096" cy="58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kk-KZ" sz="5400" b="1" dirty="0" smtClean="0"/>
          </a:p>
          <a:p>
            <a:pPr algn="ctr"/>
            <a:r>
              <a:rPr lang="kk-KZ" sz="6600" b="1" dirty="0" smtClean="0"/>
              <a:t>НАЗАРЛАРЫҢЫЗҒА РАХМЕТ</a:t>
            </a:r>
            <a:endParaRPr lang="ru-RU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755576" y="1196752"/>
            <a:ext cx="2411760" cy="1296144"/>
          </a:xfrm>
          <a:prstGeom prst="wedgeRectCallout">
            <a:avLst/>
          </a:prstGeom>
          <a:blipFill dpi="0" rotWithShape="1">
            <a:blip r:embed="rId3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6156176" y="1196752"/>
            <a:ext cx="2411760" cy="1296144"/>
          </a:xfrm>
          <a:prstGeom prst="wedgeRectCallout">
            <a:avLst/>
          </a:prstGeom>
          <a:blipFill dpi="0" rotWithShape="1">
            <a:blip r:embed="rId4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419872" y="1196752"/>
            <a:ext cx="2411760" cy="1296144"/>
          </a:xfrm>
          <a:prstGeom prst="wedgeRectCallout">
            <a:avLst/>
          </a:prstGeom>
          <a:blipFill dpi="0" rotWithShape="1">
            <a:blip r:embed="rId5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6632"/>
            <a:ext cx="8568952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6926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663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Жетісай қаласында</a:t>
            </a: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орналасқан мектептерде Интернет алаяқтық, Лудомания, Буллинг, Кибербуллинг, нашақорлық қылмыстарының алдын алу мақсатында жиналыс өткізілді.</a:t>
            </a:r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5576" y="3068960"/>
            <a:ext cx="2411760" cy="1296144"/>
          </a:xfrm>
          <a:prstGeom prst="wedgeRectCallout">
            <a:avLst/>
          </a:prstGeom>
          <a:blipFill>
            <a:blip r:embed="rId6" cstate="print"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156176" y="3068960"/>
            <a:ext cx="2411760" cy="1296144"/>
          </a:xfrm>
          <a:prstGeom prst="wedgeRectCallout">
            <a:avLst/>
          </a:prstGeom>
          <a:blipFill>
            <a:blip r:embed="rId7" cstate="print"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419872" y="3068960"/>
            <a:ext cx="2411760" cy="1296144"/>
          </a:xfrm>
          <a:prstGeom prst="wedgeRectCallout">
            <a:avLst/>
          </a:prstGeom>
          <a:blipFill>
            <a:blip r:embed="rId8" cstate="print"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827584" y="4941168"/>
            <a:ext cx="2411760" cy="1296144"/>
          </a:xfrm>
          <a:prstGeom prst="wedgeRectCallout">
            <a:avLst/>
          </a:prstGeom>
          <a:blipFill dpi="0" rotWithShape="1">
            <a:blip r:embed="rId9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228184" y="4941168"/>
            <a:ext cx="2411760" cy="1296144"/>
          </a:xfrm>
          <a:prstGeom prst="wedgeRectCallout">
            <a:avLst/>
          </a:prstGeom>
          <a:blipFill dpi="0" rotWithShape="1">
            <a:blip r:embed="rId10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491880" y="4941168"/>
            <a:ext cx="2411760" cy="1296144"/>
          </a:xfrm>
          <a:prstGeom prst="wedgeRectCallout">
            <a:avLst/>
          </a:prstGeom>
          <a:blipFill dpi="0" rotWithShape="1">
            <a:blip r:embed="rId11" cstate="print"/>
            <a:srcRect/>
            <a:stretch>
              <a:fillRect l="-25000" t="-9000" r="1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2564904"/>
            <a:ext cx="262520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А.Байтұрсынов атындағы</a:t>
            </a:r>
          </a:p>
          <a:p>
            <a:pPr algn="ctr"/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№4 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2564904"/>
            <a:ext cx="305983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М.Горький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№1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мектеп-гимназия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2636912"/>
            <a:ext cx="265220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Ю.Гагарин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4509120"/>
            <a:ext cx="1625766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Тұран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437112"/>
            <a:ext cx="324036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Д.Қонаев атындағы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мектеп-лицей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630932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Ш.Уәлиханов атындағы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№2 </a:t>
            </a:r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848" y="4428401"/>
            <a:ext cx="28450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Б.Момышұлы атындағы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№6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мектеп-гимназия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630932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Алпамыс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батыр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5856" y="630932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мектеп-гимназия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Desktop\400fadae-eb1c-4fe9-b236-5bb5ac5dd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547"/>
            <a:ext cx="9324528" cy="6915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000240"/>
            <a:ext cx="4392488" cy="446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000240"/>
            <a:ext cx="4320480" cy="4429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857760"/>
            <a:ext cx="8352928" cy="1800200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ЗАҢДЫ  БІЛМЕУ  ЖАУАПКЕРШІЛІКТЕН БОСАТПАЙДЫ!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0"/>
            <a:ext cx="7786710" cy="1428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ЖЕТІСАЙ АУДАНДЫҚ ПОЛИЦИЯ БӨЛІМІ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0"/>
            <a:ext cx="7786710" cy="1428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ЖЕТІСАЙ АУДАНДЫҚ ПОЛИЦИЯ БӨЛІМІ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571572" cy="1428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571572" cy="1428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1500174"/>
            <a:ext cx="6858048" cy="1357322"/>
          </a:xfrm>
          <a:prstGeom prst="roundRect">
            <a:avLst/>
          </a:prstGeom>
          <a:solidFill>
            <a:schemeClr val="tx1">
              <a:alpha val="6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ЕСІРТКІДЕН  БАС ТАРТ</a:t>
            </a:r>
            <a:r>
              <a:rPr lang="kk-KZ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feb1562a86e82032060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395536" y="3429000"/>
            <a:ext cx="4032448" cy="2952328"/>
          </a:xfrm>
          <a:prstGeom prst="beve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5 сәуірден бастап мопедтерді міндетті тіркеу туралы заң күшіне енеді. Яғни мемлекеттік нөмірсіз және жүргізуші куәлігінсіз мопед айдауға тыйым салынады, сондай-ақ заң талаптарын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бұзғандарға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айыппұл салынады.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7937" t="8474" r="14285" b="18644"/>
          <a:stretch>
            <a:fillRect/>
          </a:stretch>
        </p:blipFill>
        <p:spPr bwMode="auto">
          <a:xfrm>
            <a:off x="-36512" y="0"/>
            <a:ext cx="464400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520" y="0"/>
            <a:ext cx="449999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>
              <a:alpha val="86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Сіз балаңызға мопед сыйға берсіз бе?</a:t>
            </a:r>
          </a:p>
          <a:p>
            <a:pPr algn="ctr"/>
            <a:r>
              <a:rPr lang="kk-KZ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Бағасы балаңыздың денсаулығы мен өмірі болмақ!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1">
              <a:alpha val="8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Дарите в подарок реб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ёнку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мопед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Цена: здоровье и жизнь!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412776"/>
            <a:ext cx="2808312" cy="3600400"/>
          </a:xfrm>
          <a:prstGeom prst="roundRect">
            <a:avLst/>
          </a:prstGeom>
          <a:blipFill>
            <a:blip r:embed="rId2" cstate="print"/>
            <a:stretch>
              <a:fillRect l="1000" t="-2000" r="-19000"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412776"/>
            <a:ext cx="2808312" cy="3600400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 l="3000" r="-10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484784"/>
            <a:ext cx="2808000" cy="3600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 l="-2000" t="-2000" r="-2000" b="-38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5085185"/>
            <a:ext cx="3131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мектеп қабырғасында былапыт сөйлеу, өзгелерге зәбір көрсету жауапкершілікке әкеп соғады. Онда 7 АЕК (27 524тг) мөлшерінде айыппұл көзделген.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5157192"/>
            <a:ext cx="2843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орында, спирттік ішімдік ішу немесе масаң күйде жүру 10 АЕК көлемінде айыппұл қарастырылған.  Яғни  39 320тг болады</a:t>
            </a:r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5157192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орында темекі және электронды темекі бұйымдарын тұтыну 15 АЕК көлемінде айыппұл қарастырылған.  Яғни 58 980тг құрайды.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орындардағы құқықбұзушылықтар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317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90</cp:revision>
  <dcterms:created xsi:type="dcterms:W3CDTF">2025-02-05T05:04:47Z</dcterms:created>
  <dcterms:modified xsi:type="dcterms:W3CDTF">2025-09-10T05:00:18Z</dcterms:modified>
</cp:coreProperties>
</file>