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906000" cy="6858000" type="A4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77"/>
    <a:srgbClr val="002F8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6876" autoAdjust="0"/>
    <p:restoredTop sz="94660"/>
  </p:normalViewPr>
  <p:slideViewPr>
    <p:cSldViewPr snapToGrid="0">
      <p:cViewPr>
        <p:scale>
          <a:sx n="98" d="100"/>
          <a:sy n="98" d="100"/>
        </p:scale>
        <p:origin x="-696" y="43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A64C33F4-107C-4583-9F43-818E76DE19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CF35953-C685-4F66-A6D3-4EDB5F5205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2E0D0-3424-43B4-805A-17D1A4E1A64B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6048D66-4809-4D95-BCBC-B587E13976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5086B0F-1F9C-4BDA-A1F2-65BD0C2CE8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CCCBD-7EBF-40AD-A210-51801B2D0A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62650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15C41-74C8-4B78-9DBD-EFCBA295E8FC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30575" y="860425"/>
            <a:ext cx="33591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6875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0FF4B-3B36-497C-9CDB-8A09DA3A27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96956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901B-00E6-4953-A514-73E44C571E39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35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E6395-FC1C-4A5D-B9BC-C7B16D83D5AC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767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18A2-568D-4E86-8605-E903F11A609F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877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F13E-9E22-4105-9C2F-2E7F7DDA75F9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217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9E55-FCE0-48D9-B2F9-1386610BB02E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775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EDDD-09C3-44FD-A577-5AA630A08703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520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2742-BC98-4A0B-BFEE-5AD1201B5026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917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B014-864A-4A3C-8804-6EC041F4CBD0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56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D11A-AE53-43A2-872E-AF387FFB0C88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89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D7570-23AB-4CA9-A861-EF17CD544288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310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3F47D-BA2D-4DA6-9E60-50DB03B46794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24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7080-57E6-4CB8-B119-44865E15DB7C}" type="datetime1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43215-BB08-4BF6-B7E9-B2C6FA5942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325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2" y="5821393"/>
            <a:ext cx="17666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04221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28DE2B0-9D4D-40D0-AFC8-9BAF50DF531A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0856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2" y="5821393"/>
            <a:ext cx="174722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04222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3B49639-0CDF-47BC-9EE1-D746456A951B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28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04223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674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0422</a:t>
            </a:r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486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0422</a:t>
            </a:r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105658E-2936-481D-87FA-6648ABFDC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56866"/>
            <a:ext cx="9906000" cy="69717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61CC6C-D992-45C5-85FC-0B0876C3A68B}"/>
              </a:ext>
            </a:extLst>
          </p:cNvPr>
          <p:cNvSpPr txBox="1"/>
          <p:nvPr/>
        </p:nvSpPr>
        <p:spPr>
          <a:xfrm>
            <a:off x="2949746" y="2408724"/>
            <a:ext cx="6470373" cy="244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2024-2025 оқу жылында жалпы білім беру ұйымдары арасында «Біртұтас тәрбие» бағдарламасын насихаттау мақсатында ұйымдастырылған «Біздің бірлігіміз – болашақтың білімінде!» атты өнер фестивалінде өзінің білімі мен өнерге деген талантын, сүйіспеншілігін арттырып, ұлттық құндылықтарымызды, мемлекеттік нышандарымызды құрметтеп, қастерлегені үшін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     </a:t>
            </a:r>
            <a:r>
              <a:rPr lang="ru-RU" sz="1400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14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марапатталады</a:t>
            </a:r>
            <a:endParaRPr lang="ru-RU" sz="14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5A0E656-274B-4198-BDEF-996D962D97B8}"/>
              </a:ext>
            </a:extLst>
          </p:cNvPr>
          <p:cNvSpPr txBox="1"/>
          <p:nvPr/>
        </p:nvSpPr>
        <p:spPr>
          <a:xfrm>
            <a:off x="3855861" y="1480686"/>
            <a:ext cx="4949686" cy="92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5000" b="1" dirty="0">
                <a:solidFill>
                  <a:srgbClr val="002C7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И П Л О М</a:t>
            </a:r>
            <a:endParaRPr lang="ru-RU" sz="5000" dirty="0">
              <a:solidFill>
                <a:srgbClr val="002C77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B1461C3-8918-4DC8-952E-652AA8F98E85}"/>
              </a:ext>
            </a:extLst>
          </p:cNvPr>
          <p:cNvSpPr txBox="1"/>
          <p:nvPr/>
        </p:nvSpPr>
        <p:spPr>
          <a:xfrm>
            <a:off x="3358637" y="525539"/>
            <a:ext cx="64280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«Түркістан облысының білім басқармасының 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«Жетісай ауданының мамандандырылған «Дарын» мектеп-интернаты»</a:t>
            </a:r>
          </a:p>
          <a:p>
            <a:pPr algn="ctr"/>
            <a:r>
              <a:rPr lang="kk-KZ" sz="1300" b="1" dirty="0">
                <a:solidFill>
                  <a:srgbClr val="002F8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1300" dirty="0">
              <a:solidFill>
                <a:srgbClr val="002F8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0C5F00B-3BCC-434C-BB2C-809B42833A99}"/>
              </a:ext>
            </a:extLst>
          </p:cNvPr>
          <p:cNvSpPr txBox="1"/>
          <p:nvPr/>
        </p:nvSpPr>
        <p:spPr>
          <a:xfrm>
            <a:off x="4429841" y="5351177"/>
            <a:ext cx="46652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Директор:                                          К. Алиев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DDF0982-8F36-4CCB-948B-CF5F38F8126F}"/>
              </a:ext>
            </a:extLst>
          </p:cNvPr>
          <p:cNvSpPr txBox="1"/>
          <p:nvPr/>
        </p:nvSpPr>
        <p:spPr>
          <a:xfrm>
            <a:off x="5923066" y="6178572"/>
            <a:ext cx="1299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жыл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A6ACE8D-7D43-4A4D-911D-81E9862875CF}"/>
              </a:ext>
            </a:extLst>
          </p:cNvPr>
          <p:cNvSpPr txBox="1"/>
          <p:nvPr/>
        </p:nvSpPr>
        <p:spPr>
          <a:xfrm>
            <a:off x="4303381" y="5821393"/>
            <a:ext cx="17277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 № </a:t>
            </a:r>
            <a:r>
              <a:rPr lang="en-US" sz="1300" b="1" dirty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 </a:t>
            </a:r>
            <a:r>
              <a:rPr lang="en-US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0422</a:t>
            </a:r>
            <a:r>
              <a:rPr lang="kk-KZ" sz="1300" b="1" dirty="0" smtClean="0">
                <a:solidFill>
                  <a:srgbClr val="002C7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300" b="1" dirty="0">
              <a:solidFill>
                <a:srgbClr val="002C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DED65DEC-2AC4-4E12-ADAE-4E328BC1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15-BB08-4BF6-B7E9-B2C6FA59425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240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922</Words>
  <Application>Microsoft Office PowerPoint</Application>
  <PresentationFormat>Лист A4 (210x297 мм)</PresentationFormat>
  <Paragraphs>300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cp:lastPrinted>2025-04-16T09:07:28Z</cp:lastPrinted>
  <dcterms:created xsi:type="dcterms:W3CDTF">2025-04-16T06:21:17Z</dcterms:created>
  <dcterms:modified xsi:type="dcterms:W3CDTF">2025-04-16T10:53:28Z</dcterms:modified>
</cp:coreProperties>
</file>