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22a7a5497ce285ff5ab5c1ad43d4c120_original.1142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274638"/>
            <a:ext cx="6940982" cy="583646"/>
          </a:xfrm>
          <a:prstGeom prst="rect">
            <a:avLst/>
          </a:prstGeom>
        </p:spPr>
        <p:txBody>
          <a:bodyPr wrap="square">
            <a:prstTxWarp prst="textTriangle">
              <a:avLst/>
            </a:prstTxWarp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БІЗДІҢ БІРЛІГІМІЗ – БОЛАШАҚТЫҢ БІЛІМІНДЕ!»</a:t>
            </a:r>
            <a:endParaRPr lang="ru-RU" b="1" i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2025-04-08T02:50:06Z</dcterms:created>
  <dcterms:modified xsi:type="dcterms:W3CDTF">2025-04-16T09:34:02Z</dcterms:modified>
</cp:coreProperties>
</file>